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1"/>
  </p:sldMasterIdLst>
  <p:notesMasterIdLst>
    <p:notesMasterId r:id="rId99"/>
  </p:notesMasterIdLst>
  <p:sldIdLst>
    <p:sldId id="256" r:id="rId2"/>
    <p:sldId id="294" r:id="rId3"/>
    <p:sldId id="257" r:id="rId4"/>
    <p:sldId id="258" r:id="rId5"/>
    <p:sldId id="259" r:id="rId6"/>
    <p:sldId id="260" r:id="rId7"/>
    <p:sldId id="261" r:id="rId8"/>
    <p:sldId id="262" r:id="rId9"/>
    <p:sldId id="264" r:id="rId10"/>
    <p:sldId id="269" r:id="rId11"/>
    <p:sldId id="272" r:id="rId12"/>
    <p:sldId id="263" r:id="rId13"/>
    <p:sldId id="273" r:id="rId14"/>
    <p:sldId id="265" r:id="rId15"/>
    <p:sldId id="279" r:id="rId16"/>
    <p:sldId id="266" r:id="rId17"/>
    <p:sldId id="291" r:id="rId18"/>
    <p:sldId id="281" r:id="rId19"/>
    <p:sldId id="276" r:id="rId20"/>
    <p:sldId id="277" r:id="rId21"/>
    <p:sldId id="268" r:id="rId22"/>
    <p:sldId id="282" r:id="rId23"/>
    <p:sldId id="284" r:id="rId24"/>
    <p:sldId id="274" r:id="rId25"/>
    <p:sldId id="270" r:id="rId26"/>
    <p:sldId id="271" r:id="rId27"/>
    <p:sldId id="295" r:id="rId28"/>
    <p:sldId id="296" r:id="rId29"/>
    <p:sldId id="297" r:id="rId30"/>
    <p:sldId id="298" r:id="rId31"/>
    <p:sldId id="299" r:id="rId32"/>
    <p:sldId id="300" r:id="rId33"/>
    <p:sldId id="320" r:id="rId34"/>
    <p:sldId id="301" r:id="rId35"/>
    <p:sldId id="302" r:id="rId36"/>
    <p:sldId id="303" r:id="rId37"/>
    <p:sldId id="304" r:id="rId38"/>
    <p:sldId id="305" r:id="rId39"/>
    <p:sldId id="306" r:id="rId40"/>
    <p:sldId id="307" r:id="rId41"/>
    <p:sldId id="308" r:id="rId42"/>
    <p:sldId id="309" r:id="rId43"/>
    <p:sldId id="310" r:id="rId44"/>
    <p:sldId id="311" r:id="rId45"/>
    <p:sldId id="312" r:id="rId46"/>
    <p:sldId id="313" r:id="rId47"/>
    <p:sldId id="314" r:id="rId48"/>
    <p:sldId id="315" r:id="rId49"/>
    <p:sldId id="316" r:id="rId50"/>
    <p:sldId id="317" r:id="rId51"/>
    <p:sldId id="321" r:id="rId52"/>
    <p:sldId id="318" r:id="rId53"/>
    <p:sldId id="319" r:id="rId54"/>
    <p:sldId id="322" r:id="rId55"/>
    <p:sldId id="323" r:id="rId56"/>
    <p:sldId id="324" r:id="rId57"/>
    <p:sldId id="325" r:id="rId58"/>
    <p:sldId id="326" r:id="rId59"/>
    <p:sldId id="327" r:id="rId60"/>
    <p:sldId id="328" r:id="rId61"/>
    <p:sldId id="329" r:id="rId62"/>
    <p:sldId id="330" r:id="rId63"/>
    <p:sldId id="331" r:id="rId64"/>
    <p:sldId id="332" r:id="rId65"/>
    <p:sldId id="333" r:id="rId66"/>
    <p:sldId id="334" r:id="rId67"/>
    <p:sldId id="335" r:id="rId68"/>
    <p:sldId id="336" r:id="rId69"/>
    <p:sldId id="337" r:id="rId70"/>
    <p:sldId id="354" r:id="rId71"/>
    <p:sldId id="355" r:id="rId72"/>
    <p:sldId id="357" r:id="rId73"/>
    <p:sldId id="358" r:id="rId74"/>
    <p:sldId id="359" r:id="rId75"/>
    <p:sldId id="360" r:id="rId76"/>
    <p:sldId id="361" r:id="rId77"/>
    <p:sldId id="352" r:id="rId78"/>
    <p:sldId id="362" r:id="rId79"/>
    <p:sldId id="363" r:id="rId80"/>
    <p:sldId id="380" r:id="rId81"/>
    <p:sldId id="381" r:id="rId82"/>
    <p:sldId id="382" r:id="rId83"/>
    <p:sldId id="383" r:id="rId84"/>
    <p:sldId id="384" r:id="rId85"/>
    <p:sldId id="385" r:id="rId86"/>
    <p:sldId id="386" r:id="rId87"/>
    <p:sldId id="387" r:id="rId88"/>
    <p:sldId id="396" r:id="rId89"/>
    <p:sldId id="388" r:id="rId90"/>
    <p:sldId id="389" r:id="rId91"/>
    <p:sldId id="390" r:id="rId92"/>
    <p:sldId id="391" r:id="rId93"/>
    <p:sldId id="392" r:id="rId94"/>
    <p:sldId id="393" r:id="rId95"/>
    <p:sldId id="394" r:id="rId96"/>
    <p:sldId id="395" r:id="rId97"/>
    <p:sldId id="278" r:id="rId9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66" d="100"/>
          <a:sy n="66" d="100"/>
        </p:scale>
        <p:origin x="632" y="-2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diagrams/_rels/data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image" Target="../media/image8.jpeg"/><Relationship Id="rId5" Type="http://schemas.openxmlformats.org/officeDocument/2006/relationships/image" Target="../media/image12.png"/><Relationship Id="rId4" Type="http://schemas.openxmlformats.org/officeDocument/2006/relationships/image" Target="../media/image11.jpeg"/></Relationships>
</file>

<file path=ppt/diagrams/_rels/data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diagrams/_rels/data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image" Target="../media/image8.jpeg"/><Relationship Id="rId5" Type="http://schemas.openxmlformats.org/officeDocument/2006/relationships/image" Target="../media/image12.png"/><Relationship Id="rId4" Type="http://schemas.openxmlformats.org/officeDocument/2006/relationships/image" Target="../media/image11.jpeg"/></Relationships>
</file>

<file path=ppt/diagrams/_rels/drawing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diagrams/_rels/drawing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E02D9A-6426-454E-B332-9F322EE3EA4C}"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US"/>
        </a:p>
      </dgm:t>
    </dgm:pt>
    <dgm:pt modelId="{77E12C0F-8953-47D1-83D7-3F956DFD5779}">
      <dgm:prSet phldrT="[Text]" custT="1">
        <dgm:style>
          <a:lnRef idx="1">
            <a:schemeClr val="dk1"/>
          </a:lnRef>
          <a:fillRef idx="3">
            <a:schemeClr val="dk1"/>
          </a:fillRef>
          <a:effectRef idx="2">
            <a:schemeClr val="dk1"/>
          </a:effectRef>
          <a:fontRef idx="minor">
            <a:schemeClr val="lt1"/>
          </a:fontRef>
        </dgm:style>
      </dgm:prSet>
      <dgm:spPr>
        <a:solidFill>
          <a:schemeClr val="bg1">
            <a:lumMod val="75000"/>
            <a:lumOff val="25000"/>
          </a:schemeClr>
        </a:solidFill>
      </dgm:spPr>
      <dgm:t>
        <a:bodyPr/>
        <a:lstStyle/>
        <a:p>
          <a:r>
            <a:rPr lang="en-US" sz="2800" b="1" dirty="0">
              <a:solidFill>
                <a:schemeClr val="tx1"/>
              </a:solidFill>
            </a:rPr>
            <a:t>Connectivity</a:t>
          </a:r>
        </a:p>
      </dgm:t>
    </dgm:pt>
    <dgm:pt modelId="{13A9E56D-613C-4BFE-8336-9180782088E0}" type="parTrans" cxnId="{904B8B54-7AAF-4640-9371-BD82B11D5606}">
      <dgm:prSet/>
      <dgm:spPr/>
      <dgm:t>
        <a:bodyPr/>
        <a:lstStyle/>
        <a:p>
          <a:endParaRPr lang="en-US"/>
        </a:p>
      </dgm:t>
    </dgm:pt>
    <dgm:pt modelId="{21D7C409-68B0-4CBC-9314-3F95E6CCDDC6}" type="sibTrans" cxnId="{904B8B54-7AAF-4640-9371-BD82B11D5606}">
      <dgm:prSet/>
      <dgm:spPr/>
      <dgm:t>
        <a:bodyPr/>
        <a:lstStyle/>
        <a:p>
          <a:endParaRPr lang="en-US"/>
        </a:p>
      </dgm:t>
    </dgm:pt>
    <dgm:pt modelId="{67753943-6633-47D0-B60F-1A5BEFE81ADB}">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b="1" dirty="0">
              <a:solidFill>
                <a:schemeClr val="bg1"/>
              </a:solidFill>
            </a:rPr>
            <a:t>To the internet</a:t>
          </a:r>
        </a:p>
      </dgm:t>
    </dgm:pt>
    <dgm:pt modelId="{06C9D2D8-A850-49FE-B649-F7899F0D091E}" type="parTrans" cxnId="{F5EAB2B6-58D6-44DA-88D6-4BA406FAD54B}">
      <dgm:prSet/>
      <dgm:spPr/>
      <dgm:t>
        <a:bodyPr/>
        <a:lstStyle/>
        <a:p>
          <a:endParaRPr lang="en-US"/>
        </a:p>
      </dgm:t>
    </dgm:pt>
    <dgm:pt modelId="{1378CFDC-9D8A-4B8C-962C-AD67A652EABC}" type="sibTrans" cxnId="{F5EAB2B6-58D6-44DA-88D6-4BA406FAD54B}">
      <dgm:prSet/>
      <dgm:spPr/>
      <dgm:t>
        <a:bodyPr/>
        <a:lstStyle/>
        <a:p>
          <a:endParaRPr lang="en-US"/>
        </a:p>
      </dgm:t>
    </dgm:pt>
    <dgm:pt modelId="{50448F57-F71E-40FE-8971-922A4DD93FD6}">
      <dgm:prSet phldrT="[Text]" custT="1">
        <dgm:style>
          <a:lnRef idx="1">
            <a:schemeClr val="dk1"/>
          </a:lnRef>
          <a:fillRef idx="3">
            <a:schemeClr val="dk1"/>
          </a:fillRef>
          <a:effectRef idx="2">
            <a:schemeClr val="dk1"/>
          </a:effectRef>
          <a:fontRef idx="minor">
            <a:schemeClr val="lt1"/>
          </a:fontRef>
        </dgm:style>
      </dgm:prSet>
      <dgm:spPr>
        <a:solidFill>
          <a:schemeClr val="bg1">
            <a:lumMod val="75000"/>
            <a:lumOff val="25000"/>
          </a:schemeClr>
        </a:solidFill>
      </dgm:spPr>
      <dgm:t>
        <a:bodyPr/>
        <a:lstStyle/>
        <a:p>
          <a:r>
            <a:rPr lang="en-US" sz="2800" b="1" dirty="0">
              <a:solidFill>
                <a:schemeClr val="tx1"/>
              </a:solidFill>
            </a:rPr>
            <a:t>Wireless</a:t>
          </a:r>
        </a:p>
      </dgm:t>
    </dgm:pt>
    <dgm:pt modelId="{4E0A1CC6-34E6-4CC7-868C-387CB61077D5}" type="parTrans" cxnId="{27F9A32E-4828-4057-A125-A9BFF0CC4088}">
      <dgm:prSet/>
      <dgm:spPr/>
      <dgm:t>
        <a:bodyPr/>
        <a:lstStyle/>
        <a:p>
          <a:endParaRPr lang="en-US"/>
        </a:p>
      </dgm:t>
    </dgm:pt>
    <dgm:pt modelId="{E7391D80-D917-437F-95E1-63A9B46D9EC7}" type="sibTrans" cxnId="{27F9A32E-4828-4057-A125-A9BFF0CC4088}">
      <dgm:prSet/>
      <dgm:spPr/>
      <dgm:t>
        <a:bodyPr/>
        <a:lstStyle/>
        <a:p>
          <a:endParaRPr lang="en-US"/>
        </a:p>
      </dgm:t>
    </dgm:pt>
    <dgm:pt modelId="{68E58ACC-0300-42C6-BB27-E693F1842647}">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b="1" dirty="0">
              <a:solidFill>
                <a:schemeClr val="bg1"/>
              </a:solidFill>
            </a:rPr>
            <a:t>This means they don’t need wires to connect to other devices (except when charging)</a:t>
          </a:r>
        </a:p>
      </dgm:t>
    </dgm:pt>
    <dgm:pt modelId="{ED9ACD4A-5F1F-43B0-AFCA-A48343822234}" type="parTrans" cxnId="{8B10901B-1F83-4797-A64B-8364598EEB61}">
      <dgm:prSet/>
      <dgm:spPr/>
      <dgm:t>
        <a:bodyPr/>
        <a:lstStyle/>
        <a:p>
          <a:endParaRPr lang="en-US"/>
        </a:p>
      </dgm:t>
    </dgm:pt>
    <dgm:pt modelId="{B549723B-8AE6-410F-9D77-B5986FF8647F}" type="sibTrans" cxnId="{8B10901B-1F83-4797-A64B-8364598EEB61}">
      <dgm:prSet/>
      <dgm:spPr/>
      <dgm:t>
        <a:bodyPr/>
        <a:lstStyle/>
        <a:p>
          <a:endParaRPr lang="en-US"/>
        </a:p>
      </dgm:t>
    </dgm:pt>
    <dgm:pt modelId="{6A57399E-6375-488B-92A7-23AB9CB2EA6A}">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b="1" dirty="0">
              <a:solidFill>
                <a:schemeClr val="bg1"/>
              </a:solidFill>
            </a:rPr>
            <a:t>To other devices</a:t>
          </a:r>
        </a:p>
      </dgm:t>
    </dgm:pt>
    <dgm:pt modelId="{DC43A8A7-9929-4B38-90B4-FC33EF5EB402}" type="parTrans" cxnId="{13B217A8-FCC5-4646-8192-72F5E74DB435}">
      <dgm:prSet/>
      <dgm:spPr/>
      <dgm:t>
        <a:bodyPr/>
        <a:lstStyle/>
        <a:p>
          <a:endParaRPr lang="en-US"/>
        </a:p>
      </dgm:t>
    </dgm:pt>
    <dgm:pt modelId="{DBE62038-A811-4F74-ABB2-4DC7F8DC941A}" type="sibTrans" cxnId="{13B217A8-FCC5-4646-8192-72F5E74DB435}">
      <dgm:prSet/>
      <dgm:spPr/>
      <dgm:t>
        <a:bodyPr/>
        <a:lstStyle/>
        <a:p>
          <a:endParaRPr lang="en-US"/>
        </a:p>
      </dgm:t>
    </dgm:pt>
    <dgm:pt modelId="{E29F6B06-2EA3-4C2A-81B8-E07F486C5C8B}">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b="1" dirty="0">
              <a:solidFill>
                <a:schemeClr val="bg1"/>
              </a:solidFill>
            </a:rPr>
            <a:t>Can be carried around easily</a:t>
          </a:r>
        </a:p>
      </dgm:t>
    </dgm:pt>
    <dgm:pt modelId="{F2659C6B-ACDF-4724-A2F9-5ECC5182A8BA}" type="sibTrans" cxnId="{DB36483A-04CF-41E0-89BA-F6FF98E39510}">
      <dgm:prSet/>
      <dgm:spPr/>
      <dgm:t>
        <a:bodyPr/>
        <a:lstStyle/>
        <a:p>
          <a:endParaRPr lang="en-US"/>
        </a:p>
      </dgm:t>
    </dgm:pt>
    <dgm:pt modelId="{CD7A74F9-A8F1-475F-8B9D-70BE561CF356}" type="parTrans" cxnId="{DB36483A-04CF-41E0-89BA-F6FF98E39510}">
      <dgm:prSet/>
      <dgm:spPr/>
      <dgm:t>
        <a:bodyPr/>
        <a:lstStyle/>
        <a:p>
          <a:endParaRPr lang="en-US"/>
        </a:p>
      </dgm:t>
    </dgm:pt>
    <dgm:pt modelId="{C76268C3-E861-44DB-A900-329531683892}">
      <dgm:prSet phldrT="[Text]" custT="1">
        <dgm:style>
          <a:lnRef idx="1">
            <a:schemeClr val="dk1"/>
          </a:lnRef>
          <a:fillRef idx="3">
            <a:schemeClr val="dk1"/>
          </a:fillRef>
          <a:effectRef idx="2">
            <a:schemeClr val="dk1"/>
          </a:effectRef>
          <a:fontRef idx="minor">
            <a:schemeClr val="lt1"/>
          </a:fontRef>
        </dgm:style>
      </dgm:prSet>
      <dgm:spPr>
        <a:solidFill>
          <a:schemeClr val="bg1">
            <a:lumMod val="75000"/>
            <a:lumOff val="25000"/>
          </a:schemeClr>
        </a:solidFill>
      </dgm:spPr>
      <dgm:t>
        <a:bodyPr/>
        <a:lstStyle/>
        <a:p>
          <a:r>
            <a:rPr lang="en-US" sz="2800" b="1" dirty="0">
              <a:solidFill>
                <a:schemeClr val="tx1"/>
              </a:solidFill>
            </a:rPr>
            <a:t>Portable</a:t>
          </a:r>
        </a:p>
      </dgm:t>
    </dgm:pt>
    <dgm:pt modelId="{EDC0A3B9-0C37-48D4-AAC7-45A9BFEDEC27}" type="sibTrans" cxnId="{4BF469C7-BE21-40F5-9079-19283B6D724E}">
      <dgm:prSet/>
      <dgm:spPr/>
      <dgm:t>
        <a:bodyPr/>
        <a:lstStyle/>
        <a:p>
          <a:endParaRPr lang="en-US"/>
        </a:p>
      </dgm:t>
    </dgm:pt>
    <dgm:pt modelId="{9FDFFBE5-89CE-46C7-9D64-9DAF02390235}" type="parTrans" cxnId="{4BF469C7-BE21-40F5-9079-19283B6D724E}">
      <dgm:prSet/>
      <dgm:spPr/>
      <dgm:t>
        <a:bodyPr/>
        <a:lstStyle/>
        <a:p>
          <a:endParaRPr lang="en-US"/>
        </a:p>
      </dgm:t>
    </dgm:pt>
    <dgm:pt modelId="{5583D77F-A16B-4B1C-8584-841E4AA25E57}" type="pres">
      <dgm:prSet presAssocID="{1CE02D9A-6426-454E-B332-9F322EE3EA4C}" presName="linear" presStyleCnt="0">
        <dgm:presLayoutVars>
          <dgm:dir/>
          <dgm:animLvl val="lvl"/>
          <dgm:resizeHandles val="exact"/>
        </dgm:presLayoutVars>
      </dgm:prSet>
      <dgm:spPr/>
    </dgm:pt>
    <dgm:pt modelId="{634643C4-9D76-499E-9EF4-FDEC9E34EE99}" type="pres">
      <dgm:prSet presAssocID="{77E12C0F-8953-47D1-83D7-3F956DFD5779}" presName="parentLin" presStyleCnt="0"/>
      <dgm:spPr/>
    </dgm:pt>
    <dgm:pt modelId="{0B1EEAD4-90B5-43A6-81D9-31295083A947}" type="pres">
      <dgm:prSet presAssocID="{77E12C0F-8953-47D1-83D7-3F956DFD5779}" presName="parentLeftMargin" presStyleLbl="node1" presStyleIdx="0" presStyleCnt="3"/>
      <dgm:spPr/>
    </dgm:pt>
    <dgm:pt modelId="{9C272348-4A1C-4653-AE9E-EE7A20B7102E}" type="pres">
      <dgm:prSet presAssocID="{77E12C0F-8953-47D1-83D7-3F956DFD5779}" presName="parentText" presStyleLbl="node1" presStyleIdx="0" presStyleCnt="3">
        <dgm:presLayoutVars>
          <dgm:chMax val="0"/>
          <dgm:bulletEnabled val="1"/>
        </dgm:presLayoutVars>
      </dgm:prSet>
      <dgm:spPr/>
    </dgm:pt>
    <dgm:pt modelId="{9AE52F15-248C-45CE-B74B-3EDF9414B3A7}" type="pres">
      <dgm:prSet presAssocID="{77E12C0F-8953-47D1-83D7-3F956DFD5779}" presName="negativeSpace" presStyleCnt="0"/>
      <dgm:spPr/>
    </dgm:pt>
    <dgm:pt modelId="{B461F66D-E8CE-4EC6-86AF-5402A54CD1D7}" type="pres">
      <dgm:prSet presAssocID="{77E12C0F-8953-47D1-83D7-3F956DFD5779}" presName="childText" presStyleLbl="conFgAcc1" presStyleIdx="0" presStyleCnt="3">
        <dgm:presLayoutVars>
          <dgm:bulletEnabled val="1"/>
        </dgm:presLayoutVars>
      </dgm:prSet>
      <dgm:spPr/>
    </dgm:pt>
    <dgm:pt modelId="{B3C87385-7D2A-4656-B0C8-5F2D1EEC393B}" type="pres">
      <dgm:prSet presAssocID="{21D7C409-68B0-4CBC-9314-3F95E6CCDDC6}" presName="spaceBetweenRectangles" presStyleCnt="0"/>
      <dgm:spPr/>
    </dgm:pt>
    <dgm:pt modelId="{3C28C1EC-9E44-4C95-BC91-BD1AB53C574D}" type="pres">
      <dgm:prSet presAssocID="{50448F57-F71E-40FE-8971-922A4DD93FD6}" presName="parentLin" presStyleCnt="0"/>
      <dgm:spPr/>
    </dgm:pt>
    <dgm:pt modelId="{9A739ABF-DDE2-4FE4-B322-143E35133631}" type="pres">
      <dgm:prSet presAssocID="{50448F57-F71E-40FE-8971-922A4DD93FD6}" presName="parentLeftMargin" presStyleLbl="node1" presStyleIdx="0" presStyleCnt="3"/>
      <dgm:spPr/>
    </dgm:pt>
    <dgm:pt modelId="{E4252845-D4BB-4F8A-8B66-688B38E694A3}" type="pres">
      <dgm:prSet presAssocID="{50448F57-F71E-40FE-8971-922A4DD93FD6}" presName="parentText" presStyleLbl="node1" presStyleIdx="1" presStyleCnt="3">
        <dgm:presLayoutVars>
          <dgm:chMax val="0"/>
          <dgm:bulletEnabled val="1"/>
        </dgm:presLayoutVars>
      </dgm:prSet>
      <dgm:spPr/>
    </dgm:pt>
    <dgm:pt modelId="{08B0DADB-B64A-4ED2-A2E7-5E530CF5725A}" type="pres">
      <dgm:prSet presAssocID="{50448F57-F71E-40FE-8971-922A4DD93FD6}" presName="negativeSpace" presStyleCnt="0"/>
      <dgm:spPr/>
    </dgm:pt>
    <dgm:pt modelId="{32A72E53-ECB8-4358-81EF-463FC8026D50}" type="pres">
      <dgm:prSet presAssocID="{50448F57-F71E-40FE-8971-922A4DD93FD6}" presName="childText" presStyleLbl="conFgAcc1" presStyleIdx="1" presStyleCnt="3">
        <dgm:presLayoutVars>
          <dgm:bulletEnabled val="1"/>
        </dgm:presLayoutVars>
      </dgm:prSet>
      <dgm:spPr/>
    </dgm:pt>
    <dgm:pt modelId="{0D1BBDCB-36AD-4FE3-BB28-0C30DC0968DC}" type="pres">
      <dgm:prSet presAssocID="{E7391D80-D917-437F-95E1-63A9B46D9EC7}" presName="spaceBetweenRectangles" presStyleCnt="0"/>
      <dgm:spPr/>
    </dgm:pt>
    <dgm:pt modelId="{54320503-77FE-491C-8FBD-18EBEE803ACB}" type="pres">
      <dgm:prSet presAssocID="{C76268C3-E861-44DB-A900-329531683892}" presName="parentLin" presStyleCnt="0"/>
      <dgm:spPr/>
    </dgm:pt>
    <dgm:pt modelId="{C96D003A-1905-47F6-9355-7C649E84CEB3}" type="pres">
      <dgm:prSet presAssocID="{C76268C3-E861-44DB-A900-329531683892}" presName="parentLeftMargin" presStyleLbl="node1" presStyleIdx="1" presStyleCnt="3"/>
      <dgm:spPr/>
    </dgm:pt>
    <dgm:pt modelId="{8260D7E8-3A7E-43F5-A88A-F05D4BF7561B}" type="pres">
      <dgm:prSet presAssocID="{C76268C3-E861-44DB-A900-329531683892}" presName="parentText" presStyleLbl="node1" presStyleIdx="2" presStyleCnt="3" custLinFactNeighborX="-1696">
        <dgm:presLayoutVars>
          <dgm:chMax val="0"/>
          <dgm:bulletEnabled val="1"/>
        </dgm:presLayoutVars>
      </dgm:prSet>
      <dgm:spPr/>
    </dgm:pt>
    <dgm:pt modelId="{D089D1C7-09B7-4973-A030-FDE7DB569AF8}" type="pres">
      <dgm:prSet presAssocID="{C76268C3-E861-44DB-A900-329531683892}" presName="negativeSpace" presStyleCnt="0"/>
      <dgm:spPr/>
    </dgm:pt>
    <dgm:pt modelId="{8A837D56-6A99-4A78-8890-9B3D9399FE37}" type="pres">
      <dgm:prSet presAssocID="{C76268C3-E861-44DB-A900-329531683892}" presName="childText" presStyleLbl="conFgAcc1" presStyleIdx="2" presStyleCnt="3">
        <dgm:presLayoutVars>
          <dgm:bulletEnabled val="1"/>
        </dgm:presLayoutVars>
      </dgm:prSet>
      <dgm:spPr/>
    </dgm:pt>
  </dgm:ptLst>
  <dgm:cxnLst>
    <dgm:cxn modelId="{620F9501-AF5B-4A72-8DFD-EE41885DA7EC}" type="presOf" srcId="{77E12C0F-8953-47D1-83D7-3F956DFD5779}" destId="{9C272348-4A1C-4653-AE9E-EE7A20B7102E}" srcOrd="1" destOrd="0" presId="urn:microsoft.com/office/officeart/2005/8/layout/list1"/>
    <dgm:cxn modelId="{AF468912-A1EF-4C9B-9225-3A77B65C6334}" type="presOf" srcId="{C76268C3-E861-44DB-A900-329531683892}" destId="{C96D003A-1905-47F6-9355-7C649E84CEB3}" srcOrd="0" destOrd="0" presId="urn:microsoft.com/office/officeart/2005/8/layout/list1"/>
    <dgm:cxn modelId="{8B10901B-1F83-4797-A64B-8364598EEB61}" srcId="{50448F57-F71E-40FE-8971-922A4DD93FD6}" destId="{68E58ACC-0300-42C6-BB27-E693F1842647}" srcOrd="0" destOrd="0" parTransId="{ED9ACD4A-5F1F-43B0-AFCA-A48343822234}" sibTransId="{B549723B-8AE6-410F-9D77-B5986FF8647F}"/>
    <dgm:cxn modelId="{A499EE27-0612-416B-9F3B-4C1FA38F6C32}" type="presOf" srcId="{E29F6B06-2EA3-4C2A-81B8-E07F486C5C8B}" destId="{8A837D56-6A99-4A78-8890-9B3D9399FE37}" srcOrd="0" destOrd="0" presId="urn:microsoft.com/office/officeart/2005/8/layout/list1"/>
    <dgm:cxn modelId="{7354922E-D141-4974-8A60-FD0638469AAB}" type="presOf" srcId="{6A57399E-6375-488B-92A7-23AB9CB2EA6A}" destId="{B461F66D-E8CE-4EC6-86AF-5402A54CD1D7}" srcOrd="0" destOrd="1" presId="urn:microsoft.com/office/officeart/2005/8/layout/list1"/>
    <dgm:cxn modelId="{27F9A32E-4828-4057-A125-A9BFF0CC4088}" srcId="{1CE02D9A-6426-454E-B332-9F322EE3EA4C}" destId="{50448F57-F71E-40FE-8971-922A4DD93FD6}" srcOrd="1" destOrd="0" parTransId="{4E0A1CC6-34E6-4CC7-868C-387CB61077D5}" sibTransId="{E7391D80-D917-437F-95E1-63A9B46D9EC7}"/>
    <dgm:cxn modelId="{DB36483A-04CF-41E0-89BA-F6FF98E39510}" srcId="{C76268C3-E861-44DB-A900-329531683892}" destId="{E29F6B06-2EA3-4C2A-81B8-E07F486C5C8B}" srcOrd="0" destOrd="0" parTransId="{CD7A74F9-A8F1-475F-8B9D-70BE561CF356}" sibTransId="{F2659C6B-ACDF-4724-A2F9-5ECC5182A8BA}"/>
    <dgm:cxn modelId="{0F17203F-9103-42C0-A0BD-7FCC557AEA11}" type="presOf" srcId="{50448F57-F71E-40FE-8971-922A4DD93FD6}" destId="{9A739ABF-DDE2-4FE4-B322-143E35133631}" srcOrd="0" destOrd="0" presId="urn:microsoft.com/office/officeart/2005/8/layout/list1"/>
    <dgm:cxn modelId="{1F875B62-6972-4234-BBE0-C0B6F19EC297}" type="presOf" srcId="{77E12C0F-8953-47D1-83D7-3F956DFD5779}" destId="{0B1EEAD4-90B5-43A6-81D9-31295083A947}" srcOrd="0" destOrd="0" presId="urn:microsoft.com/office/officeart/2005/8/layout/list1"/>
    <dgm:cxn modelId="{8CCAB866-212C-4BBE-943C-ED9FE8B05947}" type="presOf" srcId="{1CE02D9A-6426-454E-B332-9F322EE3EA4C}" destId="{5583D77F-A16B-4B1C-8584-841E4AA25E57}" srcOrd="0" destOrd="0" presId="urn:microsoft.com/office/officeart/2005/8/layout/list1"/>
    <dgm:cxn modelId="{1CA0BF68-ABCA-47A7-B504-DF299B974661}" type="presOf" srcId="{67753943-6633-47D0-B60F-1A5BEFE81ADB}" destId="{B461F66D-E8CE-4EC6-86AF-5402A54CD1D7}" srcOrd="0" destOrd="0" presId="urn:microsoft.com/office/officeart/2005/8/layout/list1"/>
    <dgm:cxn modelId="{904B8B54-7AAF-4640-9371-BD82B11D5606}" srcId="{1CE02D9A-6426-454E-B332-9F322EE3EA4C}" destId="{77E12C0F-8953-47D1-83D7-3F956DFD5779}" srcOrd="0" destOrd="0" parTransId="{13A9E56D-613C-4BFE-8336-9180782088E0}" sibTransId="{21D7C409-68B0-4CBC-9314-3F95E6CCDDC6}"/>
    <dgm:cxn modelId="{20FE847D-E76E-4E57-9723-EB5DC6E119CC}" type="presOf" srcId="{50448F57-F71E-40FE-8971-922A4DD93FD6}" destId="{E4252845-D4BB-4F8A-8B66-688B38E694A3}" srcOrd="1" destOrd="0" presId="urn:microsoft.com/office/officeart/2005/8/layout/list1"/>
    <dgm:cxn modelId="{ECED6792-135E-42F0-9229-DD452A5BCD32}" type="presOf" srcId="{C76268C3-E861-44DB-A900-329531683892}" destId="{8260D7E8-3A7E-43F5-A88A-F05D4BF7561B}" srcOrd="1" destOrd="0" presId="urn:microsoft.com/office/officeart/2005/8/layout/list1"/>
    <dgm:cxn modelId="{13B217A8-FCC5-4646-8192-72F5E74DB435}" srcId="{77E12C0F-8953-47D1-83D7-3F956DFD5779}" destId="{6A57399E-6375-488B-92A7-23AB9CB2EA6A}" srcOrd="1" destOrd="0" parTransId="{DC43A8A7-9929-4B38-90B4-FC33EF5EB402}" sibTransId="{DBE62038-A811-4F74-ABB2-4DC7F8DC941A}"/>
    <dgm:cxn modelId="{F5EAB2B6-58D6-44DA-88D6-4BA406FAD54B}" srcId="{77E12C0F-8953-47D1-83D7-3F956DFD5779}" destId="{67753943-6633-47D0-B60F-1A5BEFE81ADB}" srcOrd="0" destOrd="0" parTransId="{06C9D2D8-A850-49FE-B649-F7899F0D091E}" sibTransId="{1378CFDC-9D8A-4B8C-962C-AD67A652EABC}"/>
    <dgm:cxn modelId="{4BF469C7-BE21-40F5-9079-19283B6D724E}" srcId="{1CE02D9A-6426-454E-B332-9F322EE3EA4C}" destId="{C76268C3-E861-44DB-A900-329531683892}" srcOrd="2" destOrd="0" parTransId="{9FDFFBE5-89CE-46C7-9D64-9DAF02390235}" sibTransId="{EDC0A3B9-0C37-48D4-AAC7-45A9BFEDEC27}"/>
    <dgm:cxn modelId="{DE9ADBDF-0899-491B-A44B-3FB4ABBA1192}" type="presOf" srcId="{68E58ACC-0300-42C6-BB27-E693F1842647}" destId="{32A72E53-ECB8-4358-81EF-463FC8026D50}" srcOrd="0" destOrd="0" presId="urn:microsoft.com/office/officeart/2005/8/layout/list1"/>
    <dgm:cxn modelId="{3133449E-83E5-4723-8E2F-F958765CCA7F}" type="presParOf" srcId="{5583D77F-A16B-4B1C-8584-841E4AA25E57}" destId="{634643C4-9D76-499E-9EF4-FDEC9E34EE99}" srcOrd="0" destOrd="0" presId="urn:microsoft.com/office/officeart/2005/8/layout/list1"/>
    <dgm:cxn modelId="{CF8E21FF-1A1E-4834-A671-30E2280586F7}" type="presParOf" srcId="{634643C4-9D76-499E-9EF4-FDEC9E34EE99}" destId="{0B1EEAD4-90B5-43A6-81D9-31295083A947}" srcOrd="0" destOrd="0" presId="urn:microsoft.com/office/officeart/2005/8/layout/list1"/>
    <dgm:cxn modelId="{1EBE356D-64FE-46C2-A4F4-282CE75C5F0B}" type="presParOf" srcId="{634643C4-9D76-499E-9EF4-FDEC9E34EE99}" destId="{9C272348-4A1C-4653-AE9E-EE7A20B7102E}" srcOrd="1" destOrd="0" presId="urn:microsoft.com/office/officeart/2005/8/layout/list1"/>
    <dgm:cxn modelId="{B30625DE-187A-477F-BAC7-9D2E55D5F2F8}" type="presParOf" srcId="{5583D77F-A16B-4B1C-8584-841E4AA25E57}" destId="{9AE52F15-248C-45CE-B74B-3EDF9414B3A7}" srcOrd="1" destOrd="0" presId="urn:microsoft.com/office/officeart/2005/8/layout/list1"/>
    <dgm:cxn modelId="{1A34E4A6-072D-43E3-84B6-C92F59AFC244}" type="presParOf" srcId="{5583D77F-A16B-4B1C-8584-841E4AA25E57}" destId="{B461F66D-E8CE-4EC6-86AF-5402A54CD1D7}" srcOrd="2" destOrd="0" presId="urn:microsoft.com/office/officeart/2005/8/layout/list1"/>
    <dgm:cxn modelId="{C1FC6F96-3800-4C5C-B427-98D9DD847258}" type="presParOf" srcId="{5583D77F-A16B-4B1C-8584-841E4AA25E57}" destId="{B3C87385-7D2A-4656-B0C8-5F2D1EEC393B}" srcOrd="3" destOrd="0" presId="urn:microsoft.com/office/officeart/2005/8/layout/list1"/>
    <dgm:cxn modelId="{E429DD8F-97D9-4F71-865A-5AEA2B501409}" type="presParOf" srcId="{5583D77F-A16B-4B1C-8584-841E4AA25E57}" destId="{3C28C1EC-9E44-4C95-BC91-BD1AB53C574D}" srcOrd="4" destOrd="0" presId="urn:microsoft.com/office/officeart/2005/8/layout/list1"/>
    <dgm:cxn modelId="{46F436AF-7D44-4C2E-9F56-41941272BF93}" type="presParOf" srcId="{3C28C1EC-9E44-4C95-BC91-BD1AB53C574D}" destId="{9A739ABF-DDE2-4FE4-B322-143E35133631}" srcOrd="0" destOrd="0" presId="urn:microsoft.com/office/officeart/2005/8/layout/list1"/>
    <dgm:cxn modelId="{153D9FFC-D3F4-4D02-8D33-C7C182DB645F}" type="presParOf" srcId="{3C28C1EC-9E44-4C95-BC91-BD1AB53C574D}" destId="{E4252845-D4BB-4F8A-8B66-688B38E694A3}" srcOrd="1" destOrd="0" presId="urn:microsoft.com/office/officeart/2005/8/layout/list1"/>
    <dgm:cxn modelId="{671002D7-AF76-459E-851B-F0DCDC45CFC6}" type="presParOf" srcId="{5583D77F-A16B-4B1C-8584-841E4AA25E57}" destId="{08B0DADB-B64A-4ED2-A2E7-5E530CF5725A}" srcOrd="5" destOrd="0" presId="urn:microsoft.com/office/officeart/2005/8/layout/list1"/>
    <dgm:cxn modelId="{EA231DE3-EA11-40A0-9D7E-292F863D5202}" type="presParOf" srcId="{5583D77F-A16B-4B1C-8584-841E4AA25E57}" destId="{32A72E53-ECB8-4358-81EF-463FC8026D50}" srcOrd="6" destOrd="0" presId="urn:microsoft.com/office/officeart/2005/8/layout/list1"/>
    <dgm:cxn modelId="{2A9B47D4-8A30-43B5-8880-38EC29F54A82}" type="presParOf" srcId="{5583D77F-A16B-4B1C-8584-841E4AA25E57}" destId="{0D1BBDCB-36AD-4FE3-BB28-0C30DC0968DC}" srcOrd="7" destOrd="0" presId="urn:microsoft.com/office/officeart/2005/8/layout/list1"/>
    <dgm:cxn modelId="{1FEAD1D0-D53C-4979-83E8-454E3EEA1B25}" type="presParOf" srcId="{5583D77F-A16B-4B1C-8584-841E4AA25E57}" destId="{54320503-77FE-491C-8FBD-18EBEE803ACB}" srcOrd="8" destOrd="0" presId="urn:microsoft.com/office/officeart/2005/8/layout/list1"/>
    <dgm:cxn modelId="{6C105E1F-A280-4994-BD7F-F5791D29B938}" type="presParOf" srcId="{54320503-77FE-491C-8FBD-18EBEE803ACB}" destId="{C96D003A-1905-47F6-9355-7C649E84CEB3}" srcOrd="0" destOrd="0" presId="urn:microsoft.com/office/officeart/2005/8/layout/list1"/>
    <dgm:cxn modelId="{0E6BF62B-BA76-4A54-863E-703B181FC353}" type="presParOf" srcId="{54320503-77FE-491C-8FBD-18EBEE803ACB}" destId="{8260D7E8-3A7E-43F5-A88A-F05D4BF7561B}" srcOrd="1" destOrd="0" presId="urn:microsoft.com/office/officeart/2005/8/layout/list1"/>
    <dgm:cxn modelId="{D8617E92-980C-4ECC-A3B0-4452A6990427}" type="presParOf" srcId="{5583D77F-A16B-4B1C-8584-841E4AA25E57}" destId="{D089D1C7-09B7-4973-A030-FDE7DB569AF8}" srcOrd="9" destOrd="0" presId="urn:microsoft.com/office/officeart/2005/8/layout/list1"/>
    <dgm:cxn modelId="{6F5363EA-7387-492E-870B-2EAD64C62BE0}" type="presParOf" srcId="{5583D77F-A16B-4B1C-8584-841E4AA25E57}" destId="{8A837D56-6A99-4A78-8890-9B3D9399FE37}"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4B0953C-7BF4-4B23-BC0B-C5D1A41CBE1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D9D9E01-1DB3-4A7E-8AD3-BBB1ACD987C4}">
      <dgm:prSet phldrT="[Text]">
        <dgm:style>
          <a:lnRef idx="1">
            <a:schemeClr val="dk1"/>
          </a:lnRef>
          <a:fillRef idx="3">
            <a:schemeClr val="dk1"/>
          </a:fillRef>
          <a:effectRef idx="2">
            <a:schemeClr val="dk1"/>
          </a:effectRef>
          <a:fontRef idx="minor">
            <a:schemeClr val="lt1"/>
          </a:fontRef>
        </dgm:style>
      </dgm:prSet>
      <dgm:spPr>
        <a:solidFill>
          <a:schemeClr val="bg1">
            <a:lumMod val="75000"/>
            <a:lumOff val="25000"/>
          </a:schemeClr>
        </a:solidFill>
      </dgm:spPr>
      <dgm:t>
        <a:bodyPr/>
        <a:lstStyle/>
        <a:p>
          <a:r>
            <a:rPr lang="en-US" b="1" dirty="0"/>
            <a:t>Watches</a:t>
          </a:r>
        </a:p>
      </dgm:t>
    </dgm:pt>
    <dgm:pt modelId="{12374D76-279A-4B22-93D8-024D71D6847F}" type="parTrans" cxnId="{2E1489FF-27EE-4A44-8333-71B1C4C677C0}">
      <dgm:prSet/>
      <dgm:spPr/>
      <dgm:t>
        <a:bodyPr/>
        <a:lstStyle/>
        <a:p>
          <a:endParaRPr lang="en-US"/>
        </a:p>
      </dgm:t>
    </dgm:pt>
    <dgm:pt modelId="{1F79576D-FA4C-475C-B951-8BE7D3B72465}" type="sibTrans" cxnId="{2E1489FF-27EE-4A44-8333-71B1C4C677C0}">
      <dgm:prSet/>
      <dgm:spPr/>
      <dgm:t>
        <a:bodyPr/>
        <a:lstStyle/>
        <a:p>
          <a:endParaRPr lang="en-US"/>
        </a:p>
      </dgm:t>
    </dgm:pt>
    <dgm:pt modelId="{5F9C1DC0-1DE8-4BE9-A958-5DB3ED82B6C9}">
      <dgm:prSet phldrT="[Text]">
        <dgm:style>
          <a:lnRef idx="1">
            <a:schemeClr val="dk1"/>
          </a:lnRef>
          <a:fillRef idx="3">
            <a:schemeClr val="dk1"/>
          </a:fillRef>
          <a:effectRef idx="2">
            <a:schemeClr val="dk1"/>
          </a:effectRef>
          <a:fontRef idx="minor">
            <a:schemeClr val="lt1"/>
          </a:fontRef>
        </dgm:style>
      </dgm:prSet>
      <dgm:spPr>
        <a:solidFill>
          <a:schemeClr val="bg1">
            <a:lumMod val="75000"/>
            <a:lumOff val="25000"/>
          </a:schemeClr>
        </a:solidFill>
      </dgm:spPr>
      <dgm:t>
        <a:bodyPr/>
        <a:lstStyle/>
        <a:p>
          <a:r>
            <a:rPr lang="en-US" b="1" dirty="0"/>
            <a:t>Glasses</a:t>
          </a:r>
        </a:p>
      </dgm:t>
    </dgm:pt>
    <dgm:pt modelId="{EE6F9870-A69D-417B-B73E-AE0A3FC19BB0}" type="parTrans" cxnId="{C821C497-E4D1-440D-A6E8-6D6ECAB1AC48}">
      <dgm:prSet/>
      <dgm:spPr/>
      <dgm:t>
        <a:bodyPr/>
        <a:lstStyle/>
        <a:p>
          <a:endParaRPr lang="en-US"/>
        </a:p>
      </dgm:t>
    </dgm:pt>
    <dgm:pt modelId="{0E7CA38C-C303-4765-95CF-8C387A9B6625}" type="sibTrans" cxnId="{C821C497-E4D1-440D-A6E8-6D6ECAB1AC48}">
      <dgm:prSet/>
      <dgm:spPr/>
      <dgm:t>
        <a:bodyPr/>
        <a:lstStyle/>
        <a:p>
          <a:endParaRPr lang="en-US"/>
        </a:p>
      </dgm:t>
    </dgm:pt>
    <dgm:pt modelId="{A37CC646-A919-48FD-917F-A777EC85149B}">
      <dgm:prSet phldrT="[Text]">
        <dgm:style>
          <a:lnRef idx="1">
            <a:schemeClr val="dk1"/>
          </a:lnRef>
          <a:fillRef idx="3">
            <a:schemeClr val="dk1"/>
          </a:fillRef>
          <a:effectRef idx="2">
            <a:schemeClr val="dk1"/>
          </a:effectRef>
          <a:fontRef idx="minor">
            <a:schemeClr val="lt1"/>
          </a:fontRef>
        </dgm:style>
      </dgm:prSet>
      <dgm:spPr>
        <a:solidFill>
          <a:schemeClr val="bg1">
            <a:lumMod val="75000"/>
            <a:lumOff val="25000"/>
          </a:schemeClr>
        </a:solidFill>
      </dgm:spPr>
      <dgm:t>
        <a:bodyPr/>
        <a:lstStyle/>
        <a:p>
          <a:r>
            <a:rPr lang="en-US" b="1" dirty="0"/>
            <a:t>Bracelets or wristbands</a:t>
          </a:r>
        </a:p>
      </dgm:t>
    </dgm:pt>
    <dgm:pt modelId="{C166DB29-BC7D-404D-B947-F30F3D517582}" type="parTrans" cxnId="{FB6D4426-919E-4D42-99B3-EEC023368182}">
      <dgm:prSet/>
      <dgm:spPr/>
      <dgm:t>
        <a:bodyPr/>
        <a:lstStyle/>
        <a:p>
          <a:endParaRPr lang="en-US"/>
        </a:p>
      </dgm:t>
    </dgm:pt>
    <dgm:pt modelId="{1BBEA66E-42F0-4828-8439-9C585A8244E4}" type="sibTrans" cxnId="{FB6D4426-919E-4D42-99B3-EEC023368182}">
      <dgm:prSet/>
      <dgm:spPr/>
      <dgm:t>
        <a:bodyPr/>
        <a:lstStyle/>
        <a:p>
          <a:endParaRPr lang="en-US"/>
        </a:p>
      </dgm:t>
    </dgm:pt>
    <dgm:pt modelId="{6CF402A1-AE1A-4806-9637-C7D48527A31F}">
      <dgm:prSet phldrT="[Text]">
        <dgm:style>
          <a:lnRef idx="1">
            <a:schemeClr val="dk1"/>
          </a:lnRef>
          <a:fillRef idx="3">
            <a:schemeClr val="dk1"/>
          </a:fillRef>
          <a:effectRef idx="2">
            <a:schemeClr val="dk1"/>
          </a:effectRef>
          <a:fontRef idx="minor">
            <a:schemeClr val="lt1"/>
          </a:fontRef>
        </dgm:style>
      </dgm:prSet>
      <dgm:spPr>
        <a:solidFill>
          <a:schemeClr val="bg1">
            <a:lumMod val="75000"/>
            <a:lumOff val="25000"/>
          </a:schemeClr>
        </a:solidFill>
      </dgm:spPr>
      <dgm:t>
        <a:bodyPr/>
        <a:lstStyle/>
        <a:p>
          <a:r>
            <a:rPr lang="en-US" b="1" dirty="0"/>
            <a:t>And more</a:t>
          </a:r>
        </a:p>
      </dgm:t>
    </dgm:pt>
    <dgm:pt modelId="{973886A1-6697-4DF7-BBAB-1A4ABD39E4DE}" type="parTrans" cxnId="{AE95C3E0-7C10-4EA8-9A86-0C41609E3216}">
      <dgm:prSet/>
      <dgm:spPr/>
      <dgm:t>
        <a:bodyPr/>
        <a:lstStyle/>
        <a:p>
          <a:endParaRPr lang="en-US"/>
        </a:p>
      </dgm:t>
    </dgm:pt>
    <dgm:pt modelId="{B1429A12-145E-407C-8EB9-0479381368CC}" type="sibTrans" cxnId="{AE95C3E0-7C10-4EA8-9A86-0C41609E3216}">
      <dgm:prSet/>
      <dgm:spPr/>
      <dgm:t>
        <a:bodyPr/>
        <a:lstStyle/>
        <a:p>
          <a:endParaRPr lang="en-US"/>
        </a:p>
      </dgm:t>
    </dgm:pt>
    <dgm:pt modelId="{C4BD5A3B-FDB6-4742-ADC9-F3033E21035D}" type="pres">
      <dgm:prSet presAssocID="{D4B0953C-7BF4-4B23-BC0B-C5D1A41CBE13}" presName="linear" presStyleCnt="0">
        <dgm:presLayoutVars>
          <dgm:animLvl val="lvl"/>
          <dgm:resizeHandles val="exact"/>
        </dgm:presLayoutVars>
      </dgm:prSet>
      <dgm:spPr/>
    </dgm:pt>
    <dgm:pt modelId="{CC7F7CB9-F2FF-4D3C-9921-5D3920F1203D}" type="pres">
      <dgm:prSet presAssocID="{AD9D9E01-1DB3-4A7E-8AD3-BBB1ACD987C4}" presName="parentText" presStyleLbl="node1" presStyleIdx="0" presStyleCnt="4">
        <dgm:presLayoutVars>
          <dgm:chMax val="0"/>
          <dgm:bulletEnabled val="1"/>
        </dgm:presLayoutVars>
      </dgm:prSet>
      <dgm:spPr/>
    </dgm:pt>
    <dgm:pt modelId="{E515BBB0-9B04-43F1-9D34-93FB67AA6222}" type="pres">
      <dgm:prSet presAssocID="{1F79576D-FA4C-475C-B951-8BE7D3B72465}" presName="spacer" presStyleCnt="0"/>
      <dgm:spPr/>
    </dgm:pt>
    <dgm:pt modelId="{C3CC4F65-5356-48C1-A7BB-BDE3849DFB77}" type="pres">
      <dgm:prSet presAssocID="{5F9C1DC0-1DE8-4BE9-A958-5DB3ED82B6C9}" presName="parentText" presStyleLbl="node1" presStyleIdx="1" presStyleCnt="4">
        <dgm:presLayoutVars>
          <dgm:chMax val="0"/>
          <dgm:bulletEnabled val="1"/>
        </dgm:presLayoutVars>
      </dgm:prSet>
      <dgm:spPr/>
    </dgm:pt>
    <dgm:pt modelId="{8DAEAE40-2DB1-4B49-AF4F-84C1D908B305}" type="pres">
      <dgm:prSet presAssocID="{0E7CA38C-C303-4765-95CF-8C387A9B6625}" presName="spacer" presStyleCnt="0"/>
      <dgm:spPr/>
    </dgm:pt>
    <dgm:pt modelId="{39DB57D1-AE35-4F7F-AF8E-84805FDF512E}" type="pres">
      <dgm:prSet presAssocID="{A37CC646-A919-48FD-917F-A777EC85149B}" presName="parentText" presStyleLbl="node1" presStyleIdx="2" presStyleCnt="4">
        <dgm:presLayoutVars>
          <dgm:chMax val="0"/>
          <dgm:bulletEnabled val="1"/>
        </dgm:presLayoutVars>
      </dgm:prSet>
      <dgm:spPr/>
    </dgm:pt>
    <dgm:pt modelId="{D9D06930-E665-47C6-97A4-957505A5A9C3}" type="pres">
      <dgm:prSet presAssocID="{1BBEA66E-42F0-4828-8439-9C585A8244E4}" presName="spacer" presStyleCnt="0"/>
      <dgm:spPr/>
    </dgm:pt>
    <dgm:pt modelId="{2D068A0F-BE14-4239-81E0-EDC7D05536DD}" type="pres">
      <dgm:prSet presAssocID="{6CF402A1-AE1A-4806-9637-C7D48527A31F}" presName="parentText" presStyleLbl="node1" presStyleIdx="3" presStyleCnt="4">
        <dgm:presLayoutVars>
          <dgm:chMax val="0"/>
          <dgm:bulletEnabled val="1"/>
        </dgm:presLayoutVars>
      </dgm:prSet>
      <dgm:spPr/>
    </dgm:pt>
  </dgm:ptLst>
  <dgm:cxnLst>
    <dgm:cxn modelId="{CFE58206-BA49-46E7-8BC6-81B319891019}" type="presOf" srcId="{AD9D9E01-1DB3-4A7E-8AD3-BBB1ACD987C4}" destId="{CC7F7CB9-F2FF-4D3C-9921-5D3920F1203D}" srcOrd="0" destOrd="0" presId="urn:microsoft.com/office/officeart/2005/8/layout/vList2"/>
    <dgm:cxn modelId="{461A911E-4ACE-4E91-A3FD-83441DC619E1}" type="presOf" srcId="{D4B0953C-7BF4-4B23-BC0B-C5D1A41CBE13}" destId="{C4BD5A3B-FDB6-4742-ADC9-F3033E21035D}" srcOrd="0" destOrd="0" presId="urn:microsoft.com/office/officeart/2005/8/layout/vList2"/>
    <dgm:cxn modelId="{FB6D4426-919E-4D42-99B3-EEC023368182}" srcId="{D4B0953C-7BF4-4B23-BC0B-C5D1A41CBE13}" destId="{A37CC646-A919-48FD-917F-A777EC85149B}" srcOrd="2" destOrd="0" parTransId="{C166DB29-BC7D-404D-B947-F30F3D517582}" sibTransId="{1BBEA66E-42F0-4828-8439-9C585A8244E4}"/>
    <dgm:cxn modelId="{5541D753-7EB0-46F8-BB39-B5840432B78E}" type="presOf" srcId="{6CF402A1-AE1A-4806-9637-C7D48527A31F}" destId="{2D068A0F-BE14-4239-81E0-EDC7D05536DD}" srcOrd="0" destOrd="0" presId="urn:microsoft.com/office/officeart/2005/8/layout/vList2"/>
    <dgm:cxn modelId="{C821C497-E4D1-440D-A6E8-6D6ECAB1AC48}" srcId="{D4B0953C-7BF4-4B23-BC0B-C5D1A41CBE13}" destId="{5F9C1DC0-1DE8-4BE9-A958-5DB3ED82B6C9}" srcOrd="1" destOrd="0" parTransId="{EE6F9870-A69D-417B-B73E-AE0A3FC19BB0}" sibTransId="{0E7CA38C-C303-4765-95CF-8C387A9B6625}"/>
    <dgm:cxn modelId="{B2F6BDAC-C6ED-4BB0-95D9-F379260A342F}" type="presOf" srcId="{5F9C1DC0-1DE8-4BE9-A958-5DB3ED82B6C9}" destId="{C3CC4F65-5356-48C1-A7BB-BDE3849DFB77}" srcOrd="0" destOrd="0" presId="urn:microsoft.com/office/officeart/2005/8/layout/vList2"/>
    <dgm:cxn modelId="{AE95C3E0-7C10-4EA8-9A86-0C41609E3216}" srcId="{D4B0953C-7BF4-4B23-BC0B-C5D1A41CBE13}" destId="{6CF402A1-AE1A-4806-9637-C7D48527A31F}" srcOrd="3" destOrd="0" parTransId="{973886A1-6697-4DF7-BBAB-1A4ABD39E4DE}" sibTransId="{B1429A12-145E-407C-8EB9-0479381368CC}"/>
    <dgm:cxn modelId="{CD142DFB-7F40-47DC-A275-80D99D6EF47F}" type="presOf" srcId="{A37CC646-A919-48FD-917F-A777EC85149B}" destId="{39DB57D1-AE35-4F7F-AF8E-84805FDF512E}" srcOrd="0" destOrd="0" presId="urn:microsoft.com/office/officeart/2005/8/layout/vList2"/>
    <dgm:cxn modelId="{2E1489FF-27EE-4A44-8333-71B1C4C677C0}" srcId="{D4B0953C-7BF4-4B23-BC0B-C5D1A41CBE13}" destId="{AD9D9E01-1DB3-4A7E-8AD3-BBB1ACD987C4}" srcOrd="0" destOrd="0" parTransId="{12374D76-279A-4B22-93D8-024D71D6847F}" sibTransId="{1F79576D-FA4C-475C-B951-8BE7D3B72465}"/>
    <dgm:cxn modelId="{3DFDBC9E-D702-44DE-8773-45FBFC35CFC7}" type="presParOf" srcId="{C4BD5A3B-FDB6-4742-ADC9-F3033E21035D}" destId="{CC7F7CB9-F2FF-4D3C-9921-5D3920F1203D}" srcOrd="0" destOrd="0" presId="urn:microsoft.com/office/officeart/2005/8/layout/vList2"/>
    <dgm:cxn modelId="{2B888DA4-E8DA-4F99-BBB3-FA7EFDF5C7BD}" type="presParOf" srcId="{C4BD5A3B-FDB6-4742-ADC9-F3033E21035D}" destId="{E515BBB0-9B04-43F1-9D34-93FB67AA6222}" srcOrd="1" destOrd="0" presId="urn:microsoft.com/office/officeart/2005/8/layout/vList2"/>
    <dgm:cxn modelId="{29513FF7-F336-46EC-BDBA-A90548A3B118}" type="presParOf" srcId="{C4BD5A3B-FDB6-4742-ADC9-F3033E21035D}" destId="{C3CC4F65-5356-48C1-A7BB-BDE3849DFB77}" srcOrd="2" destOrd="0" presId="urn:microsoft.com/office/officeart/2005/8/layout/vList2"/>
    <dgm:cxn modelId="{E1CD64A8-7525-435C-9F21-69AB62BEBCB3}" type="presParOf" srcId="{C4BD5A3B-FDB6-4742-ADC9-F3033E21035D}" destId="{8DAEAE40-2DB1-4B49-AF4F-84C1D908B305}" srcOrd="3" destOrd="0" presId="urn:microsoft.com/office/officeart/2005/8/layout/vList2"/>
    <dgm:cxn modelId="{71076354-0626-4317-8275-A324730AE8CB}" type="presParOf" srcId="{C4BD5A3B-FDB6-4742-ADC9-F3033E21035D}" destId="{39DB57D1-AE35-4F7F-AF8E-84805FDF512E}" srcOrd="4" destOrd="0" presId="urn:microsoft.com/office/officeart/2005/8/layout/vList2"/>
    <dgm:cxn modelId="{385E0FAE-7CD5-4969-AEE1-574817DFDC68}" type="presParOf" srcId="{C4BD5A3B-FDB6-4742-ADC9-F3033E21035D}" destId="{D9D06930-E665-47C6-97A4-957505A5A9C3}" srcOrd="5" destOrd="0" presId="urn:microsoft.com/office/officeart/2005/8/layout/vList2"/>
    <dgm:cxn modelId="{C15CB26E-A03F-40B0-AB26-C7D7F37A2C69}" type="presParOf" srcId="{C4BD5A3B-FDB6-4742-ADC9-F3033E21035D}" destId="{2D068A0F-BE14-4239-81E0-EDC7D05536DD}"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973DDD0-1803-4929-B79E-C54396613F3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A8A793B5-32E7-432A-9BFD-DEEE30030B24}">
      <dgm:prSet phldrT="[Text]" custT="1">
        <dgm:style>
          <a:lnRef idx="1">
            <a:schemeClr val="dk1"/>
          </a:lnRef>
          <a:fillRef idx="3">
            <a:schemeClr val="dk1"/>
          </a:fillRef>
          <a:effectRef idx="2">
            <a:schemeClr val="dk1"/>
          </a:effectRef>
          <a:fontRef idx="minor">
            <a:schemeClr val="lt1"/>
          </a:fontRef>
        </dgm:style>
      </dgm:prSet>
      <dgm:spPr>
        <a:solidFill>
          <a:schemeClr val="bg1">
            <a:lumMod val="75000"/>
            <a:lumOff val="25000"/>
          </a:schemeClr>
        </a:solidFill>
      </dgm:spPr>
      <dgm:t>
        <a:bodyPr/>
        <a:lstStyle/>
        <a:p>
          <a:r>
            <a:rPr lang="en-US" sz="2400" b="1" i="0" dirty="0"/>
            <a:t>A wearable computing device worn on a user's wrist that offers functionality and capabilities similar to those of a smartphone. Smart watches are designed to, either on their own or when paired with a smartphone, provide features like:</a:t>
          </a:r>
          <a:endParaRPr lang="en-US" sz="2400" b="1" dirty="0"/>
        </a:p>
      </dgm:t>
    </dgm:pt>
    <dgm:pt modelId="{697C676F-611D-4C73-904A-1B2827456114}" type="parTrans" cxnId="{B5E50A29-F9BD-49BC-AC64-88994948A06F}">
      <dgm:prSet/>
      <dgm:spPr/>
      <dgm:t>
        <a:bodyPr/>
        <a:lstStyle/>
        <a:p>
          <a:endParaRPr lang="en-US"/>
        </a:p>
      </dgm:t>
    </dgm:pt>
    <dgm:pt modelId="{FA5D00F8-C273-48F4-B1A2-0CE923B7BE9D}" type="sibTrans" cxnId="{B5E50A29-F9BD-49BC-AC64-88994948A06F}">
      <dgm:prSet/>
      <dgm:spPr/>
      <dgm:t>
        <a:bodyPr/>
        <a:lstStyle/>
        <a:p>
          <a:endParaRPr lang="en-US"/>
        </a:p>
      </dgm:t>
    </dgm:pt>
    <dgm:pt modelId="{CB213CF6-CDC4-49CC-A1EF-D0D30444F290}">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b="1" i="0" dirty="0"/>
            <a:t>Connecting to the internet</a:t>
          </a:r>
          <a:endParaRPr lang="en-US" b="1" dirty="0"/>
        </a:p>
      </dgm:t>
    </dgm:pt>
    <dgm:pt modelId="{735D4E71-21F2-40D1-84C0-7F71D9AEC085}" type="parTrans" cxnId="{5325093B-5D2E-46BD-915B-DBC291897D7D}">
      <dgm:prSet/>
      <dgm:spPr/>
      <dgm:t>
        <a:bodyPr/>
        <a:lstStyle/>
        <a:p>
          <a:endParaRPr lang="en-US"/>
        </a:p>
      </dgm:t>
    </dgm:pt>
    <dgm:pt modelId="{44DDB1FF-8BE0-4719-99BC-737D2692592F}" type="sibTrans" cxnId="{5325093B-5D2E-46BD-915B-DBC291897D7D}">
      <dgm:prSet/>
      <dgm:spPr/>
      <dgm:t>
        <a:bodyPr/>
        <a:lstStyle/>
        <a:p>
          <a:endParaRPr lang="en-US"/>
        </a:p>
      </dgm:t>
    </dgm:pt>
    <dgm:pt modelId="{4CA40A9F-D3AF-49FA-AD21-C9A2003A996C}">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b="1" i="0" dirty="0">
              <a:solidFill>
                <a:schemeClr val="accent6">
                  <a:lumMod val="50000"/>
                </a:schemeClr>
              </a:solidFill>
            </a:rPr>
            <a:t>Shows notifications on the watch while connected to a smartphone</a:t>
          </a:r>
          <a:endParaRPr lang="en-US" b="1" dirty="0">
            <a:solidFill>
              <a:schemeClr val="accent6">
                <a:lumMod val="50000"/>
              </a:schemeClr>
            </a:solidFill>
          </a:endParaRPr>
        </a:p>
      </dgm:t>
    </dgm:pt>
    <dgm:pt modelId="{9C111F1A-4787-4795-8D28-6C35546A4FB8}" type="parTrans" cxnId="{304E6210-4847-42DA-80DF-80E2449DAA4A}">
      <dgm:prSet/>
      <dgm:spPr/>
      <dgm:t>
        <a:bodyPr/>
        <a:lstStyle/>
        <a:p>
          <a:endParaRPr lang="en-US"/>
        </a:p>
      </dgm:t>
    </dgm:pt>
    <dgm:pt modelId="{DF57AD1A-600B-463C-85D0-391D8BAFD029}" type="sibTrans" cxnId="{304E6210-4847-42DA-80DF-80E2449DAA4A}">
      <dgm:prSet/>
      <dgm:spPr/>
      <dgm:t>
        <a:bodyPr/>
        <a:lstStyle/>
        <a:p>
          <a:endParaRPr lang="en-US"/>
        </a:p>
      </dgm:t>
    </dgm:pt>
    <dgm:pt modelId="{82DF41A0-CD05-4EDD-A6A3-C006C393A5AC}">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b="1" dirty="0">
              <a:solidFill>
                <a:schemeClr val="accent6">
                  <a:lumMod val="50000"/>
                </a:schemeClr>
              </a:solidFill>
            </a:rPr>
            <a:t>Runs mobile apps</a:t>
          </a:r>
        </a:p>
      </dgm:t>
    </dgm:pt>
    <dgm:pt modelId="{FAB3233C-ED21-4170-84AC-BE91D5846B86}" type="parTrans" cxnId="{C759A841-D57E-4AAB-99AD-3BEDA169C3AF}">
      <dgm:prSet/>
      <dgm:spPr/>
      <dgm:t>
        <a:bodyPr/>
        <a:lstStyle/>
        <a:p>
          <a:endParaRPr lang="en-US"/>
        </a:p>
      </dgm:t>
    </dgm:pt>
    <dgm:pt modelId="{432EF60B-F5E1-41A0-BC43-634876D1BFB7}" type="sibTrans" cxnId="{C759A841-D57E-4AAB-99AD-3BEDA169C3AF}">
      <dgm:prSet/>
      <dgm:spPr/>
      <dgm:t>
        <a:bodyPr/>
        <a:lstStyle/>
        <a:p>
          <a:endParaRPr lang="en-US"/>
        </a:p>
      </dgm:t>
    </dgm:pt>
    <dgm:pt modelId="{C3B73A2E-DFDC-4479-9D48-D38D785758A6}">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b="1" dirty="0"/>
            <a:t>It can obviously tell time and has a huge choice of displays</a:t>
          </a:r>
        </a:p>
      </dgm:t>
    </dgm:pt>
    <dgm:pt modelId="{E7DAC314-770B-4180-822A-09EE38E67C9E}" type="parTrans" cxnId="{05B4A701-E245-4FCE-806E-A66F8FD9AA9D}">
      <dgm:prSet/>
      <dgm:spPr/>
    </dgm:pt>
    <dgm:pt modelId="{8C10275C-FCF6-4AC3-9994-8DF6B08E7B80}" type="sibTrans" cxnId="{05B4A701-E245-4FCE-806E-A66F8FD9AA9D}">
      <dgm:prSet/>
      <dgm:spPr/>
    </dgm:pt>
    <dgm:pt modelId="{D01F68E2-2C46-4587-B161-65F13047D76D}">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b="1" i="0" dirty="0">
              <a:solidFill>
                <a:schemeClr val="accent6">
                  <a:lumMod val="50000"/>
                </a:schemeClr>
              </a:solidFill>
            </a:rPr>
            <a:t>Some provide fitness monitoring capabilities</a:t>
          </a:r>
          <a:endParaRPr lang="en-US" b="1" dirty="0"/>
        </a:p>
      </dgm:t>
    </dgm:pt>
    <dgm:pt modelId="{703848ED-AE42-4C0C-B6E4-2761F3278028}" type="parTrans" cxnId="{E0F56FED-4852-4939-9C7D-F9BADBD3F2E3}">
      <dgm:prSet/>
      <dgm:spPr/>
    </dgm:pt>
    <dgm:pt modelId="{5D75B30F-D30D-4503-9C6A-CF3816CE5324}" type="sibTrans" cxnId="{E0F56FED-4852-4939-9C7D-F9BADBD3F2E3}">
      <dgm:prSet/>
      <dgm:spPr/>
    </dgm:pt>
    <dgm:pt modelId="{D15F3EA2-4A5D-44FA-A2BD-654FECABDC8A}">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b="1" dirty="0"/>
            <a:t>Can be used to give various commands to a connected smartphone</a:t>
          </a:r>
        </a:p>
      </dgm:t>
    </dgm:pt>
    <dgm:pt modelId="{5F17ACCF-0FCA-4E1A-B703-92E735854591}" type="parTrans" cxnId="{2437E9D5-BE44-4CDB-94AC-5C810FC71CBC}">
      <dgm:prSet/>
      <dgm:spPr/>
    </dgm:pt>
    <dgm:pt modelId="{DB95D3EE-6F33-4249-9180-342E7A966934}" type="sibTrans" cxnId="{2437E9D5-BE44-4CDB-94AC-5C810FC71CBC}">
      <dgm:prSet/>
      <dgm:spPr/>
    </dgm:pt>
    <dgm:pt modelId="{A2F0ECF4-3C5A-421A-819B-B2DB946A98C9}" type="pres">
      <dgm:prSet presAssocID="{8973DDD0-1803-4929-B79E-C54396613F34}" presName="linear" presStyleCnt="0">
        <dgm:presLayoutVars>
          <dgm:dir/>
          <dgm:animLvl val="lvl"/>
          <dgm:resizeHandles val="exact"/>
        </dgm:presLayoutVars>
      </dgm:prSet>
      <dgm:spPr/>
    </dgm:pt>
    <dgm:pt modelId="{9CA966F4-EC98-4442-879B-C4194CAE3FF7}" type="pres">
      <dgm:prSet presAssocID="{A8A793B5-32E7-432A-9BFD-DEEE30030B24}" presName="parentLin" presStyleCnt="0"/>
      <dgm:spPr/>
    </dgm:pt>
    <dgm:pt modelId="{FB960763-51D6-49A4-A652-7FC431C08893}" type="pres">
      <dgm:prSet presAssocID="{A8A793B5-32E7-432A-9BFD-DEEE30030B24}" presName="parentLeftMargin" presStyleLbl="node1" presStyleIdx="0" presStyleCnt="1"/>
      <dgm:spPr/>
    </dgm:pt>
    <dgm:pt modelId="{F69F9FA8-BD3F-4275-8BEE-3F7F7BEDDC1D}" type="pres">
      <dgm:prSet presAssocID="{A8A793B5-32E7-432A-9BFD-DEEE30030B24}" presName="parentText" presStyleLbl="node1" presStyleIdx="0" presStyleCnt="1" custScaleX="133284" custScaleY="254870">
        <dgm:presLayoutVars>
          <dgm:chMax val="0"/>
          <dgm:bulletEnabled val="1"/>
        </dgm:presLayoutVars>
      </dgm:prSet>
      <dgm:spPr/>
    </dgm:pt>
    <dgm:pt modelId="{D24EE059-1719-4E7B-9B79-70D490393526}" type="pres">
      <dgm:prSet presAssocID="{A8A793B5-32E7-432A-9BFD-DEEE30030B24}" presName="negativeSpace" presStyleCnt="0"/>
      <dgm:spPr/>
    </dgm:pt>
    <dgm:pt modelId="{D4FA6EAB-CEF4-4121-ADDA-4A2542521937}" type="pres">
      <dgm:prSet presAssocID="{A8A793B5-32E7-432A-9BFD-DEEE30030B24}" presName="childText" presStyleLbl="conFgAcc1" presStyleIdx="0" presStyleCnt="1">
        <dgm:presLayoutVars>
          <dgm:bulletEnabled val="1"/>
        </dgm:presLayoutVars>
      </dgm:prSet>
      <dgm:spPr/>
    </dgm:pt>
  </dgm:ptLst>
  <dgm:cxnLst>
    <dgm:cxn modelId="{05B4A701-E245-4FCE-806E-A66F8FD9AA9D}" srcId="{A8A793B5-32E7-432A-9BFD-DEEE30030B24}" destId="{C3B73A2E-DFDC-4479-9D48-D38D785758A6}" srcOrd="0" destOrd="0" parTransId="{E7DAC314-770B-4180-822A-09EE38E67C9E}" sibTransId="{8C10275C-FCF6-4AC3-9994-8DF6B08E7B80}"/>
    <dgm:cxn modelId="{304E6210-4847-42DA-80DF-80E2449DAA4A}" srcId="{A8A793B5-32E7-432A-9BFD-DEEE30030B24}" destId="{4CA40A9F-D3AF-49FA-AD21-C9A2003A996C}" srcOrd="3" destOrd="0" parTransId="{9C111F1A-4787-4795-8D28-6C35546A4FB8}" sibTransId="{DF57AD1A-600B-463C-85D0-391D8BAFD029}"/>
    <dgm:cxn modelId="{94B86611-91E5-4203-85FE-79DAA7B1C00B}" type="presOf" srcId="{D15F3EA2-4A5D-44FA-A2BD-654FECABDC8A}" destId="{D4FA6EAB-CEF4-4121-ADDA-4A2542521937}" srcOrd="0" destOrd="4" presId="urn:microsoft.com/office/officeart/2005/8/layout/list1"/>
    <dgm:cxn modelId="{BDD27E27-7A05-4FD0-AF04-32B81F28C25B}" type="presOf" srcId="{4CA40A9F-D3AF-49FA-AD21-C9A2003A996C}" destId="{D4FA6EAB-CEF4-4121-ADDA-4A2542521937}" srcOrd="0" destOrd="3" presId="urn:microsoft.com/office/officeart/2005/8/layout/list1"/>
    <dgm:cxn modelId="{B5E50A29-F9BD-49BC-AC64-88994948A06F}" srcId="{8973DDD0-1803-4929-B79E-C54396613F34}" destId="{A8A793B5-32E7-432A-9BFD-DEEE30030B24}" srcOrd="0" destOrd="0" parTransId="{697C676F-611D-4C73-904A-1B2827456114}" sibTransId="{FA5D00F8-C273-48F4-B1A2-0CE923B7BE9D}"/>
    <dgm:cxn modelId="{5325093B-5D2E-46BD-915B-DBC291897D7D}" srcId="{A8A793B5-32E7-432A-9BFD-DEEE30030B24}" destId="{CB213CF6-CDC4-49CC-A1EF-D0D30444F290}" srcOrd="2" destOrd="0" parTransId="{735D4E71-21F2-40D1-84C0-7F71D9AEC085}" sibTransId="{44DDB1FF-8BE0-4719-99BC-737D2692592F}"/>
    <dgm:cxn modelId="{C759A841-D57E-4AAB-99AD-3BEDA169C3AF}" srcId="{A8A793B5-32E7-432A-9BFD-DEEE30030B24}" destId="{82DF41A0-CD05-4EDD-A6A3-C006C393A5AC}" srcOrd="5" destOrd="0" parTransId="{FAB3233C-ED21-4170-84AC-BE91D5846B86}" sibTransId="{432EF60B-F5E1-41A0-BC43-634876D1BFB7}"/>
    <dgm:cxn modelId="{C838E348-876D-4E8E-917D-EDF1332670ED}" type="presOf" srcId="{A8A793B5-32E7-432A-9BFD-DEEE30030B24}" destId="{F69F9FA8-BD3F-4275-8BEE-3F7F7BEDDC1D}" srcOrd="1" destOrd="0" presId="urn:microsoft.com/office/officeart/2005/8/layout/list1"/>
    <dgm:cxn modelId="{5BEE7A6A-0A76-4664-B3BF-AFBA19255302}" type="presOf" srcId="{A8A793B5-32E7-432A-9BFD-DEEE30030B24}" destId="{FB960763-51D6-49A4-A652-7FC431C08893}" srcOrd="0" destOrd="0" presId="urn:microsoft.com/office/officeart/2005/8/layout/list1"/>
    <dgm:cxn modelId="{E4A80D6F-A59A-4705-81FA-C85CBE5854FE}" type="presOf" srcId="{D01F68E2-2C46-4587-B161-65F13047D76D}" destId="{D4FA6EAB-CEF4-4121-ADDA-4A2542521937}" srcOrd="0" destOrd="1" presId="urn:microsoft.com/office/officeart/2005/8/layout/list1"/>
    <dgm:cxn modelId="{73AC1F58-5744-4240-9715-9E151DC38B3E}" type="presOf" srcId="{82DF41A0-CD05-4EDD-A6A3-C006C393A5AC}" destId="{D4FA6EAB-CEF4-4121-ADDA-4A2542521937}" srcOrd="0" destOrd="5" presId="urn:microsoft.com/office/officeart/2005/8/layout/list1"/>
    <dgm:cxn modelId="{EADB1759-3D9D-4387-B9C6-B327C410B79D}" type="presOf" srcId="{CB213CF6-CDC4-49CC-A1EF-D0D30444F290}" destId="{D4FA6EAB-CEF4-4121-ADDA-4A2542521937}" srcOrd="0" destOrd="2" presId="urn:microsoft.com/office/officeart/2005/8/layout/list1"/>
    <dgm:cxn modelId="{D370C97A-9278-4DA2-B97E-5D1455C59738}" type="presOf" srcId="{C3B73A2E-DFDC-4479-9D48-D38D785758A6}" destId="{D4FA6EAB-CEF4-4121-ADDA-4A2542521937}" srcOrd="0" destOrd="0" presId="urn:microsoft.com/office/officeart/2005/8/layout/list1"/>
    <dgm:cxn modelId="{4E182DBA-6BEE-403C-A0CE-D5E07AC140D2}" type="presOf" srcId="{8973DDD0-1803-4929-B79E-C54396613F34}" destId="{A2F0ECF4-3C5A-421A-819B-B2DB946A98C9}" srcOrd="0" destOrd="0" presId="urn:microsoft.com/office/officeart/2005/8/layout/list1"/>
    <dgm:cxn modelId="{2437E9D5-BE44-4CDB-94AC-5C810FC71CBC}" srcId="{A8A793B5-32E7-432A-9BFD-DEEE30030B24}" destId="{D15F3EA2-4A5D-44FA-A2BD-654FECABDC8A}" srcOrd="4" destOrd="0" parTransId="{5F17ACCF-0FCA-4E1A-B703-92E735854591}" sibTransId="{DB95D3EE-6F33-4249-9180-342E7A966934}"/>
    <dgm:cxn modelId="{E0F56FED-4852-4939-9C7D-F9BADBD3F2E3}" srcId="{A8A793B5-32E7-432A-9BFD-DEEE30030B24}" destId="{D01F68E2-2C46-4587-B161-65F13047D76D}" srcOrd="1" destOrd="0" parTransId="{703848ED-AE42-4C0C-B6E4-2761F3278028}" sibTransId="{5D75B30F-D30D-4503-9C6A-CF3816CE5324}"/>
    <dgm:cxn modelId="{A468A70B-666D-42E1-ABE1-5DC0519B1430}" type="presParOf" srcId="{A2F0ECF4-3C5A-421A-819B-B2DB946A98C9}" destId="{9CA966F4-EC98-4442-879B-C4194CAE3FF7}" srcOrd="0" destOrd="0" presId="urn:microsoft.com/office/officeart/2005/8/layout/list1"/>
    <dgm:cxn modelId="{65523BCA-799D-4861-BB7D-9C683D70E565}" type="presParOf" srcId="{9CA966F4-EC98-4442-879B-C4194CAE3FF7}" destId="{FB960763-51D6-49A4-A652-7FC431C08893}" srcOrd="0" destOrd="0" presId="urn:microsoft.com/office/officeart/2005/8/layout/list1"/>
    <dgm:cxn modelId="{B04C09F0-0A8E-4298-BE36-3DE997874834}" type="presParOf" srcId="{9CA966F4-EC98-4442-879B-C4194CAE3FF7}" destId="{F69F9FA8-BD3F-4275-8BEE-3F7F7BEDDC1D}" srcOrd="1" destOrd="0" presId="urn:microsoft.com/office/officeart/2005/8/layout/list1"/>
    <dgm:cxn modelId="{E7666C17-C517-4E38-92EF-3BF00A97269E}" type="presParOf" srcId="{A2F0ECF4-3C5A-421A-819B-B2DB946A98C9}" destId="{D24EE059-1719-4E7B-9B79-70D490393526}" srcOrd="1" destOrd="0" presId="urn:microsoft.com/office/officeart/2005/8/layout/list1"/>
    <dgm:cxn modelId="{C5309766-6F45-4CBC-8FA6-2C5FFAAD98F0}" type="presParOf" srcId="{A2F0ECF4-3C5A-421A-819B-B2DB946A98C9}" destId="{D4FA6EAB-CEF4-4121-ADDA-4A2542521937}"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973DDD0-1803-4929-B79E-C54396613F3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A8A793B5-32E7-432A-9BFD-DEEE30030B24}">
      <dgm:prSet phldrT="[Text]" custT="1">
        <dgm:style>
          <a:lnRef idx="1">
            <a:schemeClr val="dk1"/>
          </a:lnRef>
          <a:fillRef idx="3">
            <a:schemeClr val="dk1"/>
          </a:fillRef>
          <a:effectRef idx="2">
            <a:schemeClr val="dk1"/>
          </a:effectRef>
          <a:fontRef idx="minor">
            <a:schemeClr val="lt1"/>
          </a:fontRef>
        </dgm:style>
      </dgm:prSet>
      <dgm:spPr>
        <a:solidFill>
          <a:schemeClr val="bg1">
            <a:lumMod val="75000"/>
            <a:lumOff val="25000"/>
          </a:schemeClr>
        </a:solidFill>
      </dgm:spPr>
      <dgm:t>
        <a:bodyPr/>
        <a:lstStyle/>
        <a:p>
          <a:r>
            <a:rPr lang="en-US" sz="2400" b="1" i="0" dirty="0"/>
            <a:t>Smart glasses</a:t>
          </a:r>
          <a:r>
            <a:rPr lang="en-US" sz="2400" b="0" i="0" dirty="0"/>
            <a:t> </a:t>
          </a:r>
          <a:r>
            <a:rPr lang="en-US" sz="2400" b="1" i="0" dirty="0"/>
            <a:t>are a wearable computing device that adds information onto reality</a:t>
          </a:r>
          <a:endParaRPr lang="en-US" sz="2400" b="1" dirty="0"/>
        </a:p>
      </dgm:t>
    </dgm:pt>
    <dgm:pt modelId="{697C676F-611D-4C73-904A-1B2827456114}" type="parTrans" cxnId="{B5E50A29-F9BD-49BC-AC64-88994948A06F}">
      <dgm:prSet/>
      <dgm:spPr/>
      <dgm:t>
        <a:bodyPr/>
        <a:lstStyle/>
        <a:p>
          <a:endParaRPr lang="en-US"/>
        </a:p>
      </dgm:t>
    </dgm:pt>
    <dgm:pt modelId="{FA5D00F8-C273-48F4-B1A2-0CE923B7BE9D}" type="sibTrans" cxnId="{B5E50A29-F9BD-49BC-AC64-88994948A06F}">
      <dgm:prSet/>
      <dgm:spPr/>
      <dgm:t>
        <a:bodyPr/>
        <a:lstStyle/>
        <a:p>
          <a:endParaRPr lang="en-US"/>
        </a:p>
      </dgm:t>
    </dgm:pt>
    <dgm:pt modelId="{CB213CF6-CDC4-49CC-A1EF-D0D30444F290}">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b="1" i="0" dirty="0"/>
            <a:t>Provides real time information as visual augmented reality</a:t>
          </a:r>
          <a:endParaRPr lang="en-US" b="1" dirty="0"/>
        </a:p>
      </dgm:t>
    </dgm:pt>
    <dgm:pt modelId="{735D4E71-21F2-40D1-84C0-7F71D9AEC085}" type="parTrans" cxnId="{5325093B-5D2E-46BD-915B-DBC291897D7D}">
      <dgm:prSet/>
      <dgm:spPr/>
      <dgm:t>
        <a:bodyPr/>
        <a:lstStyle/>
        <a:p>
          <a:endParaRPr lang="en-US"/>
        </a:p>
      </dgm:t>
    </dgm:pt>
    <dgm:pt modelId="{44DDB1FF-8BE0-4719-99BC-737D2692592F}" type="sibTrans" cxnId="{5325093B-5D2E-46BD-915B-DBC291897D7D}">
      <dgm:prSet/>
      <dgm:spPr/>
      <dgm:t>
        <a:bodyPr/>
        <a:lstStyle/>
        <a:p>
          <a:endParaRPr lang="en-US"/>
        </a:p>
      </dgm:t>
    </dgm:pt>
    <dgm:pt modelId="{13DA7966-5A3C-4EDB-B062-CBAE60761029}">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b="1" i="0" dirty="0">
              <a:solidFill>
                <a:schemeClr val="accent6">
                  <a:lumMod val="50000"/>
                </a:schemeClr>
              </a:solidFill>
            </a:rPr>
            <a:t>Take pictures and record videos</a:t>
          </a:r>
          <a:endParaRPr lang="en-US" b="1" dirty="0">
            <a:solidFill>
              <a:schemeClr val="accent6">
                <a:lumMod val="50000"/>
              </a:schemeClr>
            </a:solidFill>
          </a:endParaRPr>
        </a:p>
      </dgm:t>
    </dgm:pt>
    <dgm:pt modelId="{5EBB9A89-578A-4EFC-A801-3425D740F045}" type="parTrans" cxnId="{8C027CAC-CC5F-4D52-99FD-2A84F6FC3C85}">
      <dgm:prSet/>
      <dgm:spPr/>
      <dgm:t>
        <a:bodyPr/>
        <a:lstStyle/>
        <a:p>
          <a:endParaRPr lang="en-US"/>
        </a:p>
      </dgm:t>
    </dgm:pt>
    <dgm:pt modelId="{02DCA596-084E-4C24-BCAF-78155A2E1B9F}" type="sibTrans" cxnId="{8C027CAC-CC5F-4D52-99FD-2A84F6FC3C85}">
      <dgm:prSet/>
      <dgm:spPr/>
      <dgm:t>
        <a:bodyPr/>
        <a:lstStyle/>
        <a:p>
          <a:endParaRPr lang="en-US"/>
        </a:p>
      </dgm:t>
    </dgm:pt>
    <dgm:pt modelId="{C21B0952-33F3-4D72-82C6-D35032E2DEEF}">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b="1" i="0" dirty="0"/>
            <a:t>Making calls, messaging via audio</a:t>
          </a:r>
          <a:endParaRPr lang="en-US" b="1" dirty="0"/>
        </a:p>
      </dgm:t>
    </dgm:pt>
    <dgm:pt modelId="{0ED1D3C9-76E1-431A-841C-D2310DDD8CA1}" type="parTrans" cxnId="{008030A3-24FD-4192-8802-7933FFD025CB}">
      <dgm:prSet/>
      <dgm:spPr/>
      <dgm:t>
        <a:bodyPr/>
        <a:lstStyle/>
        <a:p>
          <a:endParaRPr lang="en-US"/>
        </a:p>
      </dgm:t>
    </dgm:pt>
    <dgm:pt modelId="{FC462E85-662F-4ED3-8377-BF520258D078}" type="sibTrans" cxnId="{008030A3-24FD-4192-8802-7933FFD025CB}">
      <dgm:prSet/>
      <dgm:spPr/>
      <dgm:t>
        <a:bodyPr/>
        <a:lstStyle/>
        <a:p>
          <a:endParaRPr lang="en-US"/>
        </a:p>
      </dgm:t>
    </dgm:pt>
    <dgm:pt modelId="{3761D8CD-B0F3-45A4-A0B7-6A2822C951CE}">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b="1" i="0" dirty="0">
              <a:solidFill>
                <a:schemeClr val="accent6">
                  <a:lumMod val="50000"/>
                </a:schemeClr>
              </a:solidFill>
            </a:rPr>
            <a:t>Offering GPS coordinates and location directions directly onto the road as visual augmented reality </a:t>
          </a:r>
          <a:endParaRPr lang="en-US" b="1" dirty="0">
            <a:solidFill>
              <a:schemeClr val="accent6">
                <a:lumMod val="50000"/>
              </a:schemeClr>
            </a:solidFill>
          </a:endParaRPr>
        </a:p>
      </dgm:t>
    </dgm:pt>
    <dgm:pt modelId="{AD9CCB5D-3F9E-4C69-9D0D-8E80FC7BF30D}" type="parTrans" cxnId="{08CBAB97-7B45-498D-94D3-4425F0773A07}">
      <dgm:prSet/>
      <dgm:spPr/>
      <dgm:t>
        <a:bodyPr/>
        <a:lstStyle/>
        <a:p>
          <a:endParaRPr lang="en-US"/>
        </a:p>
      </dgm:t>
    </dgm:pt>
    <dgm:pt modelId="{B9C17B06-37DB-4765-B845-A21AA34F28FC}" type="sibTrans" cxnId="{08CBAB97-7B45-498D-94D3-4425F0773A07}">
      <dgm:prSet/>
      <dgm:spPr/>
      <dgm:t>
        <a:bodyPr/>
        <a:lstStyle/>
        <a:p>
          <a:endParaRPr lang="en-US"/>
        </a:p>
      </dgm:t>
    </dgm:pt>
    <dgm:pt modelId="{4CA40A9F-D3AF-49FA-AD21-C9A2003A996C}">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b="1" dirty="0"/>
            <a:t>Able to perceive distance and height of and object from the user </a:t>
          </a:r>
        </a:p>
      </dgm:t>
    </dgm:pt>
    <dgm:pt modelId="{9C111F1A-4787-4795-8D28-6C35546A4FB8}" type="parTrans" cxnId="{304E6210-4847-42DA-80DF-80E2449DAA4A}">
      <dgm:prSet/>
      <dgm:spPr/>
      <dgm:t>
        <a:bodyPr/>
        <a:lstStyle/>
        <a:p>
          <a:endParaRPr lang="en-US"/>
        </a:p>
      </dgm:t>
    </dgm:pt>
    <dgm:pt modelId="{DF57AD1A-600B-463C-85D0-391D8BAFD029}" type="sibTrans" cxnId="{304E6210-4847-42DA-80DF-80E2449DAA4A}">
      <dgm:prSet/>
      <dgm:spPr/>
      <dgm:t>
        <a:bodyPr/>
        <a:lstStyle/>
        <a:p>
          <a:endParaRPr lang="en-US"/>
        </a:p>
      </dgm:t>
    </dgm:pt>
    <dgm:pt modelId="{82DF41A0-CD05-4EDD-A6A3-C006C393A5AC}">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b="1" dirty="0">
              <a:solidFill>
                <a:schemeClr val="accent6">
                  <a:lumMod val="50000"/>
                </a:schemeClr>
              </a:solidFill>
            </a:rPr>
            <a:t>And more</a:t>
          </a:r>
        </a:p>
      </dgm:t>
    </dgm:pt>
    <dgm:pt modelId="{FAB3233C-ED21-4170-84AC-BE91D5846B86}" type="parTrans" cxnId="{C759A841-D57E-4AAB-99AD-3BEDA169C3AF}">
      <dgm:prSet/>
      <dgm:spPr/>
      <dgm:t>
        <a:bodyPr/>
        <a:lstStyle/>
        <a:p>
          <a:endParaRPr lang="en-US"/>
        </a:p>
      </dgm:t>
    </dgm:pt>
    <dgm:pt modelId="{432EF60B-F5E1-41A0-BC43-634876D1BFB7}" type="sibTrans" cxnId="{C759A841-D57E-4AAB-99AD-3BEDA169C3AF}">
      <dgm:prSet/>
      <dgm:spPr/>
      <dgm:t>
        <a:bodyPr/>
        <a:lstStyle/>
        <a:p>
          <a:endParaRPr lang="en-US"/>
        </a:p>
      </dgm:t>
    </dgm:pt>
    <dgm:pt modelId="{A2F0ECF4-3C5A-421A-819B-B2DB946A98C9}" type="pres">
      <dgm:prSet presAssocID="{8973DDD0-1803-4929-B79E-C54396613F34}" presName="linear" presStyleCnt="0">
        <dgm:presLayoutVars>
          <dgm:dir/>
          <dgm:animLvl val="lvl"/>
          <dgm:resizeHandles val="exact"/>
        </dgm:presLayoutVars>
      </dgm:prSet>
      <dgm:spPr/>
    </dgm:pt>
    <dgm:pt modelId="{9CA966F4-EC98-4442-879B-C4194CAE3FF7}" type="pres">
      <dgm:prSet presAssocID="{A8A793B5-32E7-432A-9BFD-DEEE30030B24}" presName="parentLin" presStyleCnt="0"/>
      <dgm:spPr/>
    </dgm:pt>
    <dgm:pt modelId="{FB960763-51D6-49A4-A652-7FC431C08893}" type="pres">
      <dgm:prSet presAssocID="{A8A793B5-32E7-432A-9BFD-DEEE30030B24}" presName="parentLeftMargin" presStyleLbl="node1" presStyleIdx="0" presStyleCnt="1"/>
      <dgm:spPr/>
    </dgm:pt>
    <dgm:pt modelId="{F69F9FA8-BD3F-4275-8BEE-3F7F7BEDDC1D}" type="pres">
      <dgm:prSet presAssocID="{A8A793B5-32E7-432A-9BFD-DEEE30030B24}" presName="parentText" presStyleLbl="node1" presStyleIdx="0" presStyleCnt="1" custScaleX="133284" custScaleY="182521">
        <dgm:presLayoutVars>
          <dgm:chMax val="0"/>
          <dgm:bulletEnabled val="1"/>
        </dgm:presLayoutVars>
      </dgm:prSet>
      <dgm:spPr/>
    </dgm:pt>
    <dgm:pt modelId="{D24EE059-1719-4E7B-9B79-70D490393526}" type="pres">
      <dgm:prSet presAssocID="{A8A793B5-32E7-432A-9BFD-DEEE30030B24}" presName="negativeSpace" presStyleCnt="0"/>
      <dgm:spPr/>
    </dgm:pt>
    <dgm:pt modelId="{D4FA6EAB-CEF4-4121-ADDA-4A2542521937}" type="pres">
      <dgm:prSet presAssocID="{A8A793B5-32E7-432A-9BFD-DEEE30030B24}" presName="childText" presStyleLbl="conFgAcc1" presStyleIdx="0" presStyleCnt="1">
        <dgm:presLayoutVars>
          <dgm:bulletEnabled val="1"/>
        </dgm:presLayoutVars>
      </dgm:prSet>
      <dgm:spPr/>
    </dgm:pt>
  </dgm:ptLst>
  <dgm:cxnLst>
    <dgm:cxn modelId="{304E6210-4847-42DA-80DF-80E2449DAA4A}" srcId="{A8A793B5-32E7-432A-9BFD-DEEE30030B24}" destId="{4CA40A9F-D3AF-49FA-AD21-C9A2003A996C}" srcOrd="4" destOrd="0" parTransId="{9C111F1A-4787-4795-8D28-6C35546A4FB8}" sibTransId="{DF57AD1A-600B-463C-85D0-391D8BAFD029}"/>
    <dgm:cxn modelId="{A386AD1E-AEF2-4DCE-824B-658059EF7F5E}" type="presOf" srcId="{13DA7966-5A3C-4EDB-B062-CBAE60761029}" destId="{D4FA6EAB-CEF4-4121-ADDA-4A2542521937}" srcOrd="0" destOrd="1" presId="urn:microsoft.com/office/officeart/2005/8/layout/list1"/>
    <dgm:cxn modelId="{8BFF3A21-E404-4282-BFEA-D2C9C9AD1270}" type="presOf" srcId="{C21B0952-33F3-4D72-82C6-D35032E2DEEF}" destId="{D4FA6EAB-CEF4-4121-ADDA-4A2542521937}" srcOrd="0" destOrd="2" presId="urn:microsoft.com/office/officeart/2005/8/layout/list1"/>
    <dgm:cxn modelId="{CEC83128-E263-4AD4-8FFF-EED4713F860A}" type="presOf" srcId="{4CA40A9F-D3AF-49FA-AD21-C9A2003A996C}" destId="{D4FA6EAB-CEF4-4121-ADDA-4A2542521937}" srcOrd="0" destOrd="4" presId="urn:microsoft.com/office/officeart/2005/8/layout/list1"/>
    <dgm:cxn modelId="{B5E50A29-F9BD-49BC-AC64-88994948A06F}" srcId="{8973DDD0-1803-4929-B79E-C54396613F34}" destId="{A8A793B5-32E7-432A-9BFD-DEEE30030B24}" srcOrd="0" destOrd="0" parTransId="{697C676F-611D-4C73-904A-1B2827456114}" sibTransId="{FA5D00F8-C273-48F4-B1A2-0CE923B7BE9D}"/>
    <dgm:cxn modelId="{E3C2973A-A27A-4E45-8131-AC6E35813BB8}" type="presOf" srcId="{3761D8CD-B0F3-45A4-A0B7-6A2822C951CE}" destId="{D4FA6EAB-CEF4-4121-ADDA-4A2542521937}" srcOrd="0" destOrd="3" presId="urn:microsoft.com/office/officeart/2005/8/layout/list1"/>
    <dgm:cxn modelId="{5325093B-5D2E-46BD-915B-DBC291897D7D}" srcId="{A8A793B5-32E7-432A-9BFD-DEEE30030B24}" destId="{CB213CF6-CDC4-49CC-A1EF-D0D30444F290}" srcOrd="0" destOrd="0" parTransId="{735D4E71-21F2-40D1-84C0-7F71D9AEC085}" sibTransId="{44DDB1FF-8BE0-4719-99BC-737D2692592F}"/>
    <dgm:cxn modelId="{C759A841-D57E-4AAB-99AD-3BEDA169C3AF}" srcId="{A8A793B5-32E7-432A-9BFD-DEEE30030B24}" destId="{82DF41A0-CD05-4EDD-A6A3-C006C393A5AC}" srcOrd="5" destOrd="0" parTransId="{FAB3233C-ED21-4170-84AC-BE91D5846B86}" sibTransId="{432EF60B-F5E1-41A0-BC43-634876D1BFB7}"/>
    <dgm:cxn modelId="{F479A793-E097-43D8-81BC-7D777311CB42}" type="presOf" srcId="{8973DDD0-1803-4929-B79E-C54396613F34}" destId="{A2F0ECF4-3C5A-421A-819B-B2DB946A98C9}" srcOrd="0" destOrd="0" presId="urn:microsoft.com/office/officeart/2005/8/layout/list1"/>
    <dgm:cxn modelId="{08CBAB97-7B45-498D-94D3-4425F0773A07}" srcId="{A8A793B5-32E7-432A-9BFD-DEEE30030B24}" destId="{3761D8CD-B0F3-45A4-A0B7-6A2822C951CE}" srcOrd="3" destOrd="0" parTransId="{AD9CCB5D-3F9E-4C69-9D0D-8E80FC7BF30D}" sibTransId="{B9C17B06-37DB-4765-B845-A21AA34F28FC}"/>
    <dgm:cxn modelId="{008030A3-24FD-4192-8802-7933FFD025CB}" srcId="{A8A793B5-32E7-432A-9BFD-DEEE30030B24}" destId="{C21B0952-33F3-4D72-82C6-D35032E2DEEF}" srcOrd="2" destOrd="0" parTransId="{0ED1D3C9-76E1-431A-841C-D2310DDD8CA1}" sibTransId="{FC462E85-662F-4ED3-8377-BF520258D078}"/>
    <dgm:cxn modelId="{9EBA22A4-02DE-49FB-8C7E-9AA8703ECF28}" type="presOf" srcId="{82DF41A0-CD05-4EDD-A6A3-C006C393A5AC}" destId="{D4FA6EAB-CEF4-4121-ADDA-4A2542521937}" srcOrd="0" destOrd="5" presId="urn:microsoft.com/office/officeart/2005/8/layout/list1"/>
    <dgm:cxn modelId="{8C027CAC-CC5F-4D52-99FD-2A84F6FC3C85}" srcId="{A8A793B5-32E7-432A-9BFD-DEEE30030B24}" destId="{13DA7966-5A3C-4EDB-B062-CBAE60761029}" srcOrd="1" destOrd="0" parTransId="{5EBB9A89-578A-4EFC-A801-3425D740F045}" sibTransId="{02DCA596-084E-4C24-BCAF-78155A2E1B9F}"/>
    <dgm:cxn modelId="{934328C2-F6A0-4C9F-A853-F2F05EC3A3A7}" type="presOf" srcId="{A8A793B5-32E7-432A-9BFD-DEEE30030B24}" destId="{F69F9FA8-BD3F-4275-8BEE-3F7F7BEDDC1D}" srcOrd="1" destOrd="0" presId="urn:microsoft.com/office/officeart/2005/8/layout/list1"/>
    <dgm:cxn modelId="{8DF2ADD8-531F-4496-98F0-10C9FFE0D424}" type="presOf" srcId="{CB213CF6-CDC4-49CC-A1EF-D0D30444F290}" destId="{D4FA6EAB-CEF4-4121-ADDA-4A2542521937}" srcOrd="0" destOrd="0" presId="urn:microsoft.com/office/officeart/2005/8/layout/list1"/>
    <dgm:cxn modelId="{456F4CE1-FECE-4947-9A87-81C71959AE78}" type="presOf" srcId="{A8A793B5-32E7-432A-9BFD-DEEE30030B24}" destId="{FB960763-51D6-49A4-A652-7FC431C08893}" srcOrd="0" destOrd="0" presId="urn:microsoft.com/office/officeart/2005/8/layout/list1"/>
    <dgm:cxn modelId="{CC1FDE58-94F3-4247-AAE1-319FF59A8081}" type="presParOf" srcId="{A2F0ECF4-3C5A-421A-819B-B2DB946A98C9}" destId="{9CA966F4-EC98-4442-879B-C4194CAE3FF7}" srcOrd="0" destOrd="0" presId="urn:microsoft.com/office/officeart/2005/8/layout/list1"/>
    <dgm:cxn modelId="{21672071-1B38-46D7-86F7-F83D88B57428}" type="presParOf" srcId="{9CA966F4-EC98-4442-879B-C4194CAE3FF7}" destId="{FB960763-51D6-49A4-A652-7FC431C08893}" srcOrd="0" destOrd="0" presId="urn:microsoft.com/office/officeart/2005/8/layout/list1"/>
    <dgm:cxn modelId="{152F4D05-A1D8-4171-A22F-1B8D2FBBE9F2}" type="presParOf" srcId="{9CA966F4-EC98-4442-879B-C4194CAE3FF7}" destId="{F69F9FA8-BD3F-4275-8BEE-3F7F7BEDDC1D}" srcOrd="1" destOrd="0" presId="urn:microsoft.com/office/officeart/2005/8/layout/list1"/>
    <dgm:cxn modelId="{882A503B-1F6E-4DD3-A346-6648E5992183}" type="presParOf" srcId="{A2F0ECF4-3C5A-421A-819B-B2DB946A98C9}" destId="{D24EE059-1719-4E7B-9B79-70D490393526}" srcOrd="1" destOrd="0" presId="urn:microsoft.com/office/officeart/2005/8/layout/list1"/>
    <dgm:cxn modelId="{2B2C9A08-AB1B-4791-9832-E2796E4DDC74}" type="presParOf" srcId="{A2F0ECF4-3C5A-421A-819B-B2DB946A98C9}" destId="{D4FA6EAB-CEF4-4121-ADDA-4A2542521937}"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D2C051B-262F-40D5-8D0B-5BD72FDFE56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50A3CBC-746D-49D3-9750-ACE122CFDA2B}">
      <dgm:prSet phldrT="[Text]">
        <dgm:style>
          <a:lnRef idx="1">
            <a:schemeClr val="dk1"/>
          </a:lnRef>
          <a:fillRef idx="3">
            <a:schemeClr val="dk1"/>
          </a:fillRef>
          <a:effectRef idx="2">
            <a:schemeClr val="dk1"/>
          </a:effectRef>
          <a:fontRef idx="minor">
            <a:schemeClr val="lt1"/>
          </a:fontRef>
        </dgm:style>
      </dgm:prSet>
      <dgm:spPr>
        <a:solidFill>
          <a:schemeClr val="bg1">
            <a:lumMod val="75000"/>
            <a:lumOff val="25000"/>
          </a:schemeClr>
        </a:solidFill>
      </dgm:spPr>
      <dgm:t>
        <a:bodyPr/>
        <a:lstStyle/>
        <a:p>
          <a:r>
            <a:rPr lang="en-US" b="1" i="0" dirty="0"/>
            <a:t>Communication Options</a:t>
          </a:r>
          <a:endParaRPr lang="en-US" b="1" dirty="0"/>
        </a:p>
      </dgm:t>
    </dgm:pt>
    <dgm:pt modelId="{4FB638A4-FB6F-418C-8923-A1E6563573A9}" type="parTrans" cxnId="{EB67127F-65C6-4D52-A45E-F2B819FCDB62}">
      <dgm:prSet/>
      <dgm:spPr/>
      <dgm:t>
        <a:bodyPr/>
        <a:lstStyle/>
        <a:p>
          <a:endParaRPr lang="en-US"/>
        </a:p>
      </dgm:t>
    </dgm:pt>
    <dgm:pt modelId="{3FC0DE9C-ABBC-457A-81E4-67224EC7D8F4}" type="sibTrans" cxnId="{EB67127F-65C6-4D52-A45E-F2B819FCDB62}">
      <dgm:prSet/>
      <dgm:spPr/>
      <dgm:t>
        <a:bodyPr/>
        <a:lstStyle/>
        <a:p>
          <a:endParaRPr lang="en-US"/>
        </a:p>
      </dgm:t>
    </dgm:pt>
    <dgm:pt modelId="{C09383C7-65A2-4B1F-9A9C-ED049A316971}">
      <dgm:prSet phldrT="[Text]">
        <dgm:style>
          <a:lnRef idx="1">
            <a:schemeClr val="dk1"/>
          </a:lnRef>
          <a:fillRef idx="3">
            <a:schemeClr val="dk1"/>
          </a:fillRef>
          <a:effectRef idx="2">
            <a:schemeClr val="dk1"/>
          </a:effectRef>
          <a:fontRef idx="minor">
            <a:schemeClr val="lt1"/>
          </a:fontRef>
        </dgm:style>
      </dgm:prSet>
      <dgm:spPr>
        <a:solidFill>
          <a:schemeClr val="bg1">
            <a:lumMod val="75000"/>
            <a:lumOff val="25000"/>
          </a:schemeClr>
        </a:solidFill>
      </dgm:spPr>
      <dgm:t>
        <a:bodyPr/>
        <a:lstStyle/>
        <a:p>
          <a:r>
            <a:rPr lang="en-US" b="1" i="0" dirty="0"/>
            <a:t>Web Everywhere</a:t>
          </a:r>
          <a:endParaRPr lang="en-US" b="1" dirty="0"/>
        </a:p>
      </dgm:t>
    </dgm:pt>
    <dgm:pt modelId="{3E8FB279-FB24-46D1-80A1-DBD3674FE146}" type="parTrans" cxnId="{07C9AB37-D1ED-44EB-B500-A6EE2CBB4468}">
      <dgm:prSet/>
      <dgm:spPr/>
      <dgm:t>
        <a:bodyPr/>
        <a:lstStyle/>
        <a:p>
          <a:endParaRPr lang="en-US"/>
        </a:p>
      </dgm:t>
    </dgm:pt>
    <dgm:pt modelId="{582F1B4D-C99C-439A-8853-3C663B225756}" type="sibTrans" cxnId="{07C9AB37-D1ED-44EB-B500-A6EE2CBB4468}">
      <dgm:prSet/>
      <dgm:spPr/>
      <dgm:t>
        <a:bodyPr/>
        <a:lstStyle/>
        <a:p>
          <a:endParaRPr lang="en-US"/>
        </a:p>
      </dgm:t>
    </dgm:pt>
    <dgm:pt modelId="{D97F7FB4-F6C7-4D0B-BBB8-458B24A21368}">
      <dgm:prSet phldrT="[Text]">
        <dgm:style>
          <a:lnRef idx="1">
            <a:schemeClr val="dk1"/>
          </a:lnRef>
          <a:fillRef idx="3">
            <a:schemeClr val="dk1"/>
          </a:fillRef>
          <a:effectRef idx="2">
            <a:schemeClr val="dk1"/>
          </a:effectRef>
          <a:fontRef idx="minor">
            <a:schemeClr val="lt1"/>
          </a:fontRef>
        </dgm:style>
      </dgm:prSet>
      <dgm:spPr>
        <a:solidFill>
          <a:schemeClr val="bg1">
            <a:lumMod val="75000"/>
            <a:lumOff val="25000"/>
          </a:schemeClr>
        </a:solidFill>
      </dgm:spPr>
      <dgm:t>
        <a:bodyPr/>
        <a:lstStyle/>
        <a:p>
          <a:r>
            <a:rPr lang="en-US" b="1" i="0" dirty="0"/>
            <a:t>Device Merger</a:t>
          </a:r>
        </a:p>
      </dgm:t>
    </dgm:pt>
    <dgm:pt modelId="{74E6C9DC-529D-4DBC-9A5D-72E127FD1F17}" type="parTrans" cxnId="{3791F2C2-54D2-446A-87F7-775E26B54C19}">
      <dgm:prSet/>
      <dgm:spPr/>
      <dgm:t>
        <a:bodyPr/>
        <a:lstStyle/>
        <a:p>
          <a:endParaRPr lang="en-US"/>
        </a:p>
      </dgm:t>
    </dgm:pt>
    <dgm:pt modelId="{72883062-C421-4177-96A6-09D88F751A19}" type="sibTrans" cxnId="{3791F2C2-54D2-446A-87F7-775E26B54C19}">
      <dgm:prSet/>
      <dgm:spPr/>
      <dgm:t>
        <a:bodyPr/>
        <a:lstStyle/>
        <a:p>
          <a:endParaRPr lang="en-US"/>
        </a:p>
      </dgm:t>
    </dgm:pt>
    <dgm:pt modelId="{A00D3D63-3B21-406B-A713-E12F468AC243}">
      <dgm:prSet phldrT="[Text]">
        <dgm:style>
          <a:lnRef idx="1">
            <a:schemeClr val="dk1"/>
          </a:lnRef>
          <a:fillRef idx="3">
            <a:schemeClr val="dk1"/>
          </a:fillRef>
          <a:effectRef idx="2">
            <a:schemeClr val="dk1"/>
          </a:effectRef>
          <a:fontRef idx="minor">
            <a:schemeClr val="lt1"/>
          </a:fontRef>
        </dgm:style>
      </dgm:prSet>
      <dgm:spPr>
        <a:solidFill>
          <a:schemeClr val="bg1">
            <a:lumMod val="75000"/>
            <a:lumOff val="25000"/>
          </a:schemeClr>
        </a:solidFill>
      </dgm:spPr>
      <dgm:t>
        <a:bodyPr/>
        <a:lstStyle/>
        <a:p>
          <a:r>
            <a:rPr lang="en-US" b="1" i="0" dirty="0"/>
            <a:t>Endless Applications</a:t>
          </a:r>
        </a:p>
      </dgm:t>
    </dgm:pt>
    <dgm:pt modelId="{5BD1E708-3A05-40A4-9F2A-747EB700C2C2}" type="parTrans" cxnId="{054117DC-23E9-4985-8F16-2A20B1AFDF65}">
      <dgm:prSet/>
      <dgm:spPr/>
      <dgm:t>
        <a:bodyPr/>
        <a:lstStyle/>
        <a:p>
          <a:endParaRPr lang="en-US"/>
        </a:p>
      </dgm:t>
    </dgm:pt>
    <dgm:pt modelId="{FEB02502-0515-48C9-B152-CE03E69ED8F8}" type="sibTrans" cxnId="{054117DC-23E9-4985-8F16-2A20B1AFDF65}">
      <dgm:prSet/>
      <dgm:spPr/>
      <dgm:t>
        <a:bodyPr/>
        <a:lstStyle/>
        <a:p>
          <a:endParaRPr lang="en-US"/>
        </a:p>
      </dgm:t>
    </dgm:pt>
    <dgm:pt modelId="{367C9CA5-220D-4223-B5B9-356DA1A7591E}" type="pres">
      <dgm:prSet presAssocID="{8D2C051B-262F-40D5-8D0B-5BD72FDFE565}" presName="linear" presStyleCnt="0">
        <dgm:presLayoutVars>
          <dgm:animLvl val="lvl"/>
          <dgm:resizeHandles val="exact"/>
        </dgm:presLayoutVars>
      </dgm:prSet>
      <dgm:spPr/>
    </dgm:pt>
    <dgm:pt modelId="{9E5D6394-4232-4566-9A27-99270D135FC8}" type="pres">
      <dgm:prSet presAssocID="{950A3CBC-746D-49D3-9750-ACE122CFDA2B}" presName="parentText" presStyleLbl="node1" presStyleIdx="0" presStyleCnt="4">
        <dgm:presLayoutVars>
          <dgm:chMax val="0"/>
          <dgm:bulletEnabled val="1"/>
        </dgm:presLayoutVars>
      </dgm:prSet>
      <dgm:spPr/>
    </dgm:pt>
    <dgm:pt modelId="{2A095C4B-FB69-4BD3-AE87-45584A8ABEDF}" type="pres">
      <dgm:prSet presAssocID="{3FC0DE9C-ABBC-457A-81E4-67224EC7D8F4}" presName="spacer" presStyleCnt="0"/>
      <dgm:spPr/>
    </dgm:pt>
    <dgm:pt modelId="{47B5B423-6BDC-4564-BA17-6350084B489E}" type="pres">
      <dgm:prSet presAssocID="{C09383C7-65A2-4B1F-9A9C-ED049A316971}" presName="parentText" presStyleLbl="node1" presStyleIdx="1" presStyleCnt="4">
        <dgm:presLayoutVars>
          <dgm:chMax val="0"/>
          <dgm:bulletEnabled val="1"/>
        </dgm:presLayoutVars>
      </dgm:prSet>
      <dgm:spPr/>
    </dgm:pt>
    <dgm:pt modelId="{0395FBB7-0C0E-4008-AB55-B5460A37FECF}" type="pres">
      <dgm:prSet presAssocID="{582F1B4D-C99C-439A-8853-3C663B225756}" presName="spacer" presStyleCnt="0"/>
      <dgm:spPr/>
    </dgm:pt>
    <dgm:pt modelId="{8F51C60D-6388-4B06-9293-8633126E2ECC}" type="pres">
      <dgm:prSet presAssocID="{D97F7FB4-F6C7-4D0B-BBB8-458B24A21368}" presName="parentText" presStyleLbl="node1" presStyleIdx="2" presStyleCnt="4">
        <dgm:presLayoutVars>
          <dgm:chMax val="0"/>
          <dgm:bulletEnabled val="1"/>
        </dgm:presLayoutVars>
      </dgm:prSet>
      <dgm:spPr/>
    </dgm:pt>
    <dgm:pt modelId="{E1A26455-0C25-42EC-9A5A-C7CA6AF5DB99}" type="pres">
      <dgm:prSet presAssocID="{72883062-C421-4177-96A6-09D88F751A19}" presName="spacer" presStyleCnt="0"/>
      <dgm:spPr/>
    </dgm:pt>
    <dgm:pt modelId="{DBE69558-E169-48F3-BF64-2AD5B34A24B4}" type="pres">
      <dgm:prSet presAssocID="{A00D3D63-3B21-406B-A713-E12F468AC243}" presName="parentText" presStyleLbl="node1" presStyleIdx="3" presStyleCnt="4">
        <dgm:presLayoutVars>
          <dgm:chMax val="0"/>
          <dgm:bulletEnabled val="1"/>
        </dgm:presLayoutVars>
      </dgm:prSet>
      <dgm:spPr/>
    </dgm:pt>
  </dgm:ptLst>
  <dgm:cxnLst>
    <dgm:cxn modelId="{422CD118-305F-4783-9F98-071F4AF4E6CF}" type="presOf" srcId="{D97F7FB4-F6C7-4D0B-BBB8-458B24A21368}" destId="{8F51C60D-6388-4B06-9293-8633126E2ECC}" srcOrd="0" destOrd="0" presId="urn:microsoft.com/office/officeart/2005/8/layout/vList2"/>
    <dgm:cxn modelId="{494CA623-1F6A-4932-8F21-771DFDED0137}" type="presOf" srcId="{950A3CBC-746D-49D3-9750-ACE122CFDA2B}" destId="{9E5D6394-4232-4566-9A27-99270D135FC8}" srcOrd="0" destOrd="0" presId="urn:microsoft.com/office/officeart/2005/8/layout/vList2"/>
    <dgm:cxn modelId="{07C9AB37-D1ED-44EB-B500-A6EE2CBB4468}" srcId="{8D2C051B-262F-40D5-8D0B-5BD72FDFE565}" destId="{C09383C7-65A2-4B1F-9A9C-ED049A316971}" srcOrd="1" destOrd="0" parTransId="{3E8FB279-FB24-46D1-80A1-DBD3674FE146}" sibTransId="{582F1B4D-C99C-439A-8853-3C663B225756}"/>
    <dgm:cxn modelId="{B22B664B-7182-4E16-BBD4-1E0DAD3E2E0A}" type="presOf" srcId="{8D2C051B-262F-40D5-8D0B-5BD72FDFE565}" destId="{367C9CA5-220D-4223-B5B9-356DA1A7591E}" srcOrd="0" destOrd="0" presId="urn:microsoft.com/office/officeart/2005/8/layout/vList2"/>
    <dgm:cxn modelId="{EB67127F-65C6-4D52-A45E-F2B819FCDB62}" srcId="{8D2C051B-262F-40D5-8D0B-5BD72FDFE565}" destId="{950A3CBC-746D-49D3-9750-ACE122CFDA2B}" srcOrd="0" destOrd="0" parTransId="{4FB638A4-FB6F-418C-8923-A1E6563573A9}" sibTransId="{3FC0DE9C-ABBC-457A-81E4-67224EC7D8F4}"/>
    <dgm:cxn modelId="{3791F2C2-54D2-446A-87F7-775E26B54C19}" srcId="{8D2C051B-262F-40D5-8D0B-5BD72FDFE565}" destId="{D97F7FB4-F6C7-4D0B-BBB8-458B24A21368}" srcOrd="2" destOrd="0" parTransId="{74E6C9DC-529D-4DBC-9A5D-72E127FD1F17}" sibTransId="{72883062-C421-4177-96A6-09D88F751A19}"/>
    <dgm:cxn modelId="{1E6E58D6-D0CC-4412-B2A0-586832580B52}" type="presOf" srcId="{C09383C7-65A2-4B1F-9A9C-ED049A316971}" destId="{47B5B423-6BDC-4564-BA17-6350084B489E}" srcOrd="0" destOrd="0" presId="urn:microsoft.com/office/officeart/2005/8/layout/vList2"/>
    <dgm:cxn modelId="{054117DC-23E9-4985-8F16-2A20B1AFDF65}" srcId="{8D2C051B-262F-40D5-8D0B-5BD72FDFE565}" destId="{A00D3D63-3B21-406B-A713-E12F468AC243}" srcOrd="3" destOrd="0" parTransId="{5BD1E708-3A05-40A4-9F2A-747EB700C2C2}" sibTransId="{FEB02502-0515-48C9-B152-CE03E69ED8F8}"/>
    <dgm:cxn modelId="{DD6BB3FA-89C5-4CA3-9A7B-8440907789B1}" type="presOf" srcId="{A00D3D63-3B21-406B-A713-E12F468AC243}" destId="{DBE69558-E169-48F3-BF64-2AD5B34A24B4}" srcOrd="0" destOrd="0" presId="urn:microsoft.com/office/officeart/2005/8/layout/vList2"/>
    <dgm:cxn modelId="{1A299C36-A7E7-4F61-AB7F-5278F431B107}" type="presParOf" srcId="{367C9CA5-220D-4223-B5B9-356DA1A7591E}" destId="{9E5D6394-4232-4566-9A27-99270D135FC8}" srcOrd="0" destOrd="0" presId="urn:microsoft.com/office/officeart/2005/8/layout/vList2"/>
    <dgm:cxn modelId="{59D46277-54D3-42F9-861B-1434863F47F7}" type="presParOf" srcId="{367C9CA5-220D-4223-B5B9-356DA1A7591E}" destId="{2A095C4B-FB69-4BD3-AE87-45584A8ABEDF}" srcOrd="1" destOrd="0" presId="urn:microsoft.com/office/officeart/2005/8/layout/vList2"/>
    <dgm:cxn modelId="{3617C730-020E-486B-BD78-C2BBC4ED7017}" type="presParOf" srcId="{367C9CA5-220D-4223-B5B9-356DA1A7591E}" destId="{47B5B423-6BDC-4564-BA17-6350084B489E}" srcOrd="2" destOrd="0" presId="urn:microsoft.com/office/officeart/2005/8/layout/vList2"/>
    <dgm:cxn modelId="{333AEBB0-0123-406B-B7BC-9935CC0F8D87}" type="presParOf" srcId="{367C9CA5-220D-4223-B5B9-356DA1A7591E}" destId="{0395FBB7-0C0E-4008-AB55-B5460A37FECF}" srcOrd="3" destOrd="0" presId="urn:microsoft.com/office/officeart/2005/8/layout/vList2"/>
    <dgm:cxn modelId="{3A92856D-DE73-44AB-B772-1C7FE94EA752}" type="presParOf" srcId="{367C9CA5-220D-4223-B5B9-356DA1A7591E}" destId="{8F51C60D-6388-4B06-9293-8633126E2ECC}" srcOrd="4" destOrd="0" presId="urn:microsoft.com/office/officeart/2005/8/layout/vList2"/>
    <dgm:cxn modelId="{98380592-A07C-4F78-9FA2-76D6487C6B40}" type="presParOf" srcId="{367C9CA5-220D-4223-B5B9-356DA1A7591E}" destId="{E1A26455-0C25-42EC-9A5A-C7CA6AF5DB99}" srcOrd="5" destOrd="0" presId="urn:microsoft.com/office/officeart/2005/8/layout/vList2"/>
    <dgm:cxn modelId="{0F4C155C-BEB0-40FD-ABEA-266FE2445121}" type="presParOf" srcId="{367C9CA5-220D-4223-B5B9-356DA1A7591E}" destId="{DBE69558-E169-48F3-BF64-2AD5B34A24B4}"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B9365FE-16D8-4721-8DB1-D7264A92AEF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6A0EAD3-82ED-42C4-B695-FCA5FA92DB72}">
      <dgm:prSet phldrT="[Text]">
        <dgm:style>
          <a:lnRef idx="1">
            <a:schemeClr val="dk1"/>
          </a:lnRef>
          <a:fillRef idx="3">
            <a:schemeClr val="dk1"/>
          </a:fillRef>
          <a:effectRef idx="2">
            <a:schemeClr val="dk1"/>
          </a:effectRef>
          <a:fontRef idx="minor">
            <a:schemeClr val="lt1"/>
          </a:fontRef>
        </dgm:style>
      </dgm:prSet>
      <dgm:spPr>
        <a:solidFill>
          <a:schemeClr val="bg1">
            <a:lumMod val="75000"/>
            <a:lumOff val="25000"/>
          </a:schemeClr>
        </a:solidFill>
      </dgm:spPr>
      <dgm:t>
        <a:bodyPr/>
        <a:lstStyle/>
        <a:p>
          <a:r>
            <a:rPr lang="en-US" b="1" dirty="0"/>
            <a:t>Higher cost</a:t>
          </a:r>
        </a:p>
      </dgm:t>
    </dgm:pt>
    <dgm:pt modelId="{DE58D60F-30D6-4BA5-B201-3A8CF88E0FDB}" type="parTrans" cxnId="{5D01F270-0AAF-4E2C-AC4B-1DC9B82349CD}">
      <dgm:prSet/>
      <dgm:spPr/>
      <dgm:t>
        <a:bodyPr/>
        <a:lstStyle/>
        <a:p>
          <a:endParaRPr lang="en-US"/>
        </a:p>
      </dgm:t>
    </dgm:pt>
    <dgm:pt modelId="{AF5B833C-0340-49C1-A4AA-7B7B97A60393}" type="sibTrans" cxnId="{5D01F270-0AAF-4E2C-AC4B-1DC9B82349CD}">
      <dgm:prSet/>
      <dgm:spPr/>
      <dgm:t>
        <a:bodyPr/>
        <a:lstStyle/>
        <a:p>
          <a:endParaRPr lang="en-US"/>
        </a:p>
      </dgm:t>
    </dgm:pt>
    <dgm:pt modelId="{53DFD37C-8F17-4160-9DE0-61EE1F6576F9}">
      <dgm:prSet phldrT="[Text]">
        <dgm:style>
          <a:lnRef idx="1">
            <a:schemeClr val="dk1"/>
          </a:lnRef>
          <a:fillRef idx="3">
            <a:schemeClr val="dk1"/>
          </a:fillRef>
          <a:effectRef idx="2">
            <a:schemeClr val="dk1"/>
          </a:effectRef>
          <a:fontRef idx="minor">
            <a:schemeClr val="lt1"/>
          </a:fontRef>
        </dgm:style>
      </dgm:prSet>
      <dgm:spPr>
        <a:solidFill>
          <a:schemeClr val="bg1">
            <a:lumMod val="75000"/>
            <a:lumOff val="25000"/>
          </a:schemeClr>
        </a:solidFill>
      </dgm:spPr>
      <dgm:t>
        <a:bodyPr/>
        <a:lstStyle/>
        <a:p>
          <a:r>
            <a:rPr lang="en-US" b="1" dirty="0"/>
            <a:t>Security</a:t>
          </a:r>
        </a:p>
      </dgm:t>
    </dgm:pt>
    <dgm:pt modelId="{0924DB02-365A-4770-AAA8-A118DEA15B83}" type="parTrans" cxnId="{C9E9E1CE-FEF6-4FB0-B51B-75C72D728D59}">
      <dgm:prSet/>
      <dgm:spPr/>
      <dgm:t>
        <a:bodyPr/>
        <a:lstStyle/>
        <a:p>
          <a:endParaRPr lang="en-US"/>
        </a:p>
      </dgm:t>
    </dgm:pt>
    <dgm:pt modelId="{D6DBE99F-98FE-49BD-B64A-CD7F91DDC7AF}" type="sibTrans" cxnId="{C9E9E1CE-FEF6-4FB0-B51B-75C72D728D59}">
      <dgm:prSet/>
      <dgm:spPr/>
      <dgm:t>
        <a:bodyPr/>
        <a:lstStyle/>
        <a:p>
          <a:endParaRPr lang="en-US"/>
        </a:p>
      </dgm:t>
    </dgm:pt>
    <dgm:pt modelId="{CB4513AB-DF6D-4FB7-BDD7-DF23306AD052}">
      <dgm:prSet phldrT="[Text]">
        <dgm:style>
          <a:lnRef idx="1">
            <a:schemeClr val="dk1"/>
          </a:lnRef>
          <a:fillRef idx="3">
            <a:schemeClr val="dk1"/>
          </a:fillRef>
          <a:effectRef idx="2">
            <a:schemeClr val="dk1"/>
          </a:effectRef>
          <a:fontRef idx="minor">
            <a:schemeClr val="lt1"/>
          </a:fontRef>
        </dgm:style>
      </dgm:prSet>
      <dgm:spPr>
        <a:solidFill>
          <a:schemeClr val="bg1">
            <a:lumMod val="75000"/>
            <a:lumOff val="25000"/>
          </a:schemeClr>
        </a:solidFill>
      </dgm:spPr>
      <dgm:t>
        <a:bodyPr/>
        <a:lstStyle/>
        <a:p>
          <a:r>
            <a:rPr lang="en-US" b="1" dirty="0"/>
            <a:t>Typing</a:t>
          </a:r>
        </a:p>
      </dgm:t>
    </dgm:pt>
    <dgm:pt modelId="{0376A47C-9638-4FA1-823D-43D07EE8DF2C}" type="parTrans" cxnId="{6743B9C1-94DE-4C67-A2C0-8E3A95BBFBC6}">
      <dgm:prSet/>
      <dgm:spPr/>
      <dgm:t>
        <a:bodyPr/>
        <a:lstStyle/>
        <a:p>
          <a:endParaRPr lang="en-US"/>
        </a:p>
      </dgm:t>
    </dgm:pt>
    <dgm:pt modelId="{F0362A42-EE6E-4B25-B625-14792A00767E}" type="sibTrans" cxnId="{6743B9C1-94DE-4C67-A2C0-8E3A95BBFBC6}">
      <dgm:prSet/>
      <dgm:spPr/>
      <dgm:t>
        <a:bodyPr/>
        <a:lstStyle/>
        <a:p>
          <a:endParaRPr lang="en-US"/>
        </a:p>
      </dgm:t>
    </dgm:pt>
    <dgm:pt modelId="{11365F3E-AA3F-4191-B4F4-DDE2AAC45E2E}">
      <dgm:prSet phldrT="[Text]">
        <dgm:style>
          <a:lnRef idx="1">
            <a:schemeClr val="dk1"/>
          </a:lnRef>
          <a:fillRef idx="3">
            <a:schemeClr val="dk1"/>
          </a:fillRef>
          <a:effectRef idx="2">
            <a:schemeClr val="dk1"/>
          </a:effectRef>
          <a:fontRef idx="minor">
            <a:schemeClr val="lt1"/>
          </a:fontRef>
        </dgm:style>
      </dgm:prSet>
      <dgm:spPr>
        <a:solidFill>
          <a:schemeClr val="bg1">
            <a:lumMod val="75000"/>
            <a:lumOff val="25000"/>
          </a:schemeClr>
        </a:solidFill>
      </dgm:spPr>
      <dgm:t>
        <a:bodyPr/>
        <a:lstStyle/>
        <a:p>
          <a:r>
            <a:rPr lang="en-US" b="1" dirty="0"/>
            <a:t>Distraction</a:t>
          </a:r>
        </a:p>
      </dgm:t>
    </dgm:pt>
    <dgm:pt modelId="{BE5E1BD8-641E-4EF5-9E42-9E57A1485FBB}" type="parTrans" cxnId="{B11C674F-B873-43B1-9CDB-B9C1B5A8BEB3}">
      <dgm:prSet/>
      <dgm:spPr/>
      <dgm:t>
        <a:bodyPr/>
        <a:lstStyle/>
        <a:p>
          <a:endParaRPr lang="en-US"/>
        </a:p>
      </dgm:t>
    </dgm:pt>
    <dgm:pt modelId="{9C0B5582-7D4F-479A-A932-DD9895CAA7D3}" type="sibTrans" cxnId="{B11C674F-B873-43B1-9CDB-B9C1B5A8BEB3}">
      <dgm:prSet/>
      <dgm:spPr/>
      <dgm:t>
        <a:bodyPr/>
        <a:lstStyle/>
        <a:p>
          <a:endParaRPr lang="en-US"/>
        </a:p>
      </dgm:t>
    </dgm:pt>
    <dgm:pt modelId="{302496BF-26EA-40F3-9D8F-AB0CE57509E5}" type="pres">
      <dgm:prSet presAssocID="{3B9365FE-16D8-4721-8DB1-D7264A92AEFA}" presName="linear" presStyleCnt="0">
        <dgm:presLayoutVars>
          <dgm:animLvl val="lvl"/>
          <dgm:resizeHandles val="exact"/>
        </dgm:presLayoutVars>
      </dgm:prSet>
      <dgm:spPr/>
    </dgm:pt>
    <dgm:pt modelId="{D5A17DD2-873E-4CDC-8325-3D3254511FDB}" type="pres">
      <dgm:prSet presAssocID="{16A0EAD3-82ED-42C4-B695-FCA5FA92DB72}" presName="parentText" presStyleLbl="node1" presStyleIdx="0" presStyleCnt="4">
        <dgm:presLayoutVars>
          <dgm:chMax val="0"/>
          <dgm:bulletEnabled val="1"/>
        </dgm:presLayoutVars>
      </dgm:prSet>
      <dgm:spPr/>
    </dgm:pt>
    <dgm:pt modelId="{4809A491-CA15-4F63-AB5D-E17966BF5B49}" type="pres">
      <dgm:prSet presAssocID="{AF5B833C-0340-49C1-A4AA-7B7B97A60393}" presName="spacer" presStyleCnt="0"/>
      <dgm:spPr/>
    </dgm:pt>
    <dgm:pt modelId="{10AD86C1-E0B2-49C5-8AFE-4E86E7FC7905}" type="pres">
      <dgm:prSet presAssocID="{53DFD37C-8F17-4160-9DE0-61EE1F6576F9}" presName="parentText" presStyleLbl="node1" presStyleIdx="1" presStyleCnt="4">
        <dgm:presLayoutVars>
          <dgm:chMax val="0"/>
          <dgm:bulletEnabled val="1"/>
        </dgm:presLayoutVars>
      </dgm:prSet>
      <dgm:spPr/>
    </dgm:pt>
    <dgm:pt modelId="{5F369525-2662-4050-ACEB-1A4090EB1AB5}" type="pres">
      <dgm:prSet presAssocID="{D6DBE99F-98FE-49BD-B64A-CD7F91DDC7AF}" presName="spacer" presStyleCnt="0"/>
      <dgm:spPr/>
    </dgm:pt>
    <dgm:pt modelId="{0D099C3B-884C-4762-AF74-A0CE5BD5815D}" type="pres">
      <dgm:prSet presAssocID="{11365F3E-AA3F-4191-B4F4-DDE2AAC45E2E}" presName="parentText" presStyleLbl="node1" presStyleIdx="2" presStyleCnt="4">
        <dgm:presLayoutVars>
          <dgm:chMax val="0"/>
          <dgm:bulletEnabled val="1"/>
        </dgm:presLayoutVars>
      </dgm:prSet>
      <dgm:spPr/>
    </dgm:pt>
    <dgm:pt modelId="{A74048A5-79E0-49DD-9886-D525BEDDD157}" type="pres">
      <dgm:prSet presAssocID="{9C0B5582-7D4F-479A-A932-DD9895CAA7D3}" presName="spacer" presStyleCnt="0"/>
      <dgm:spPr/>
    </dgm:pt>
    <dgm:pt modelId="{42F3CDDE-C2C4-4A77-9145-1AE76B6F47EF}" type="pres">
      <dgm:prSet presAssocID="{CB4513AB-DF6D-4FB7-BDD7-DF23306AD052}" presName="parentText" presStyleLbl="node1" presStyleIdx="3" presStyleCnt="4">
        <dgm:presLayoutVars>
          <dgm:chMax val="0"/>
          <dgm:bulletEnabled val="1"/>
        </dgm:presLayoutVars>
      </dgm:prSet>
      <dgm:spPr/>
    </dgm:pt>
  </dgm:ptLst>
  <dgm:cxnLst>
    <dgm:cxn modelId="{A0828C33-28F4-401C-BE60-835CB637C764}" type="presOf" srcId="{16A0EAD3-82ED-42C4-B695-FCA5FA92DB72}" destId="{D5A17DD2-873E-4CDC-8325-3D3254511FDB}" srcOrd="0" destOrd="0" presId="urn:microsoft.com/office/officeart/2005/8/layout/vList2"/>
    <dgm:cxn modelId="{B11C674F-B873-43B1-9CDB-B9C1B5A8BEB3}" srcId="{3B9365FE-16D8-4721-8DB1-D7264A92AEFA}" destId="{11365F3E-AA3F-4191-B4F4-DDE2AAC45E2E}" srcOrd="2" destOrd="0" parTransId="{BE5E1BD8-641E-4EF5-9E42-9E57A1485FBB}" sibTransId="{9C0B5582-7D4F-479A-A932-DD9895CAA7D3}"/>
    <dgm:cxn modelId="{5D01F270-0AAF-4E2C-AC4B-1DC9B82349CD}" srcId="{3B9365FE-16D8-4721-8DB1-D7264A92AEFA}" destId="{16A0EAD3-82ED-42C4-B695-FCA5FA92DB72}" srcOrd="0" destOrd="0" parTransId="{DE58D60F-30D6-4BA5-B201-3A8CF88E0FDB}" sibTransId="{AF5B833C-0340-49C1-A4AA-7B7B97A60393}"/>
    <dgm:cxn modelId="{0A5B4683-2134-4337-B27D-F2BB971518EB}" type="presOf" srcId="{CB4513AB-DF6D-4FB7-BDD7-DF23306AD052}" destId="{42F3CDDE-C2C4-4A77-9145-1AE76B6F47EF}" srcOrd="0" destOrd="0" presId="urn:microsoft.com/office/officeart/2005/8/layout/vList2"/>
    <dgm:cxn modelId="{914E878F-C4EE-4EC5-9B96-9998114F048B}" type="presOf" srcId="{11365F3E-AA3F-4191-B4F4-DDE2AAC45E2E}" destId="{0D099C3B-884C-4762-AF74-A0CE5BD5815D}" srcOrd="0" destOrd="0" presId="urn:microsoft.com/office/officeart/2005/8/layout/vList2"/>
    <dgm:cxn modelId="{45FEE3AC-9810-4BBB-9B60-4B2B5454390B}" type="presOf" srcId="{3B9365FE-16D8-4721-8DB1-D7264A92AEFA}" destId="{302496BF-26EA-40F3-9D8F-AB0CE57509E5}" srcOrd="0" destOrd="0" presId="urn:microsoft.com/office/officeart/2005/8/layout/vList2"/>
    <dgm:cxn modelId="{6743B9C1-94DE-4C67-A2C0-8E3A95BBFBC6}" srcId="{3B9365FE-16D8-4721-8DB1-D7264A92AEFA}" destId="{CB4513AB-DF6D-4FB7-BDD7-DF23306AD052}" srcOrd="3" destOrd="0" parTransId="{0376A47C-9638-4FA1-823D-43D07EE8DF2C}" sibTransId="{F0362A42-EE6E-4B25-B625-14792A00767E}"/>
    <dgm:cxn modelId="{C9E9E1CE-FEF6-4FB0-B51B-75C72D728D59}" srcId="{3B9365FE-16D8-4721-8DB1-D7264A92AEFA}" destId="{53DFD37C-8F17-4160-9DE0-61EE1F6576F9}" srcOrd="1" destOrd="0" parTransId="{0924DB02-365A-4770-AAA8-A118DEA15B83}" sibTransId="{D6DBE99F-98FE-49BD-B64A-CD7F91DDC7AF}"/>
    <dgm:cxn modelId="{4DAD4EF5-C1BD-499B-8A02-83EC6DAF1F34}" type="presOf" srcId="{53DFD37C-8F17-4160-9DE0-61EE1F6576F9}" destId="{10AD86C1-E0B2-49C5-8AFE-4E86E7FC7905}" srcOrd="0" destOrd="0" presId="urn:microsoft.com/office/officeart/2005/8/layout/vList2"/>
    <dgm:cxn modelId="{3DCD4F26-9B93-4C2E-AC81-071DAB631679}" type="presParOf" srcId="{302496BF-26EA-40F3-9D8F-AB0CE57509E5}" destId="{D5A17DD2-873E-4CDC-8325-3D3254511FDB}" srcOrd="0" destOrd="0" presId="urn:microsoft.com/office/officeart/2005/8/layout/vList2"/>
    <dgm:cxn modelId="{1CA3CBBD-D155-4CE2-8116-00DBE9C07383}" type="presParOf" srcId="{302496BF-26EA-40F3-9D8F-AB0CE57509E5}" destId="{4809A491-CA15-4F63-AB5D-E17966BF5B49}" srcOrd="1" destOrd="0" presId="urn:microsoft.com/office/officeart/2005/8/layout/vList2"/>
    <dgm:cxn modelId="{25990DF0-498E-4CA8-B99E-FBBC981C5260}" type="presParOf" srcId="{302496BF-26EA-40F3-9D8F-AB0CE57509E5}" destId="{10AD86C1-E0B2-49C5-8AFE-4E86E7FC7905}" srcOrd="2" destOrd="0" presId="urn:microsoft.com/office/officeart/2005/8/layout/vList2"/>
    <dgm:cxn modelId="{28E1AB09-2697-478B-9D79-579B095BD7B7}" type="presParOf" srcId="{302496BF-26EA-40F3-9D8F-AB0CE57509E5}" destId="{5F369525-2662-4050-ACEB-1A4090EB1AB5}" srcOrd="3" destOrd="0" presId="urn:microsoft.com/office/officeart/2005/8/layout/vList2"/>
    <dgm:cxn modelId="{9E987A33-616A-41FA-88D1-CA490EBE47BD}" type="presParOf" srcId="{302496BF-26EA-40F3-9D8F-AB0CE57509E5}" destId="{0D099C3B-884C-4762-AF74-A0CE5BD5815D}" srcOrd="4" destOrd="0" presId="urn:microsoft.com/office/officeart/2005/8/layout/vList2"/>
    <dgm:cxn modelId="{88C13D87-759A-498C-81F2-6F23A6514FFC}" type="presParOf" srcId="{302496BF-26EA-40F3-9D8F-AB0CE57509E5}" destId="{A74048A5-79E0-49DD-9886-D525BEDDD157}" srcOrd="5" destOrd="0" presId="urn:microsoft.com/office/officeart/2005/8/layout/vList2"/>
    <dgm:cxn modelId="{309062C1-B62B-4EC2-A92C-70D930C8F250}" type="presParOf" srcId="{302496BF-26EA-40F3-9D8F-AB0CE57509E5}" destId="{42F3CDDE-C2C4-4A77-9145-1AE76B6F47EF}"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2D6C12-44C9-4EB0-A8DD-62F152B8A12A}"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E774D748-DAF5-44C7-9C6B-784E10E6872A}">
      <dgm:prSet phldrT="[Text]" custT="1">
        <dgm:style>
          <a:lnRef idx="1">
            <a:schemeClr val="dk1"/>
          </a:lnRef>
          <a:fillRef idx="3">
            <a:schemeClr val="dk1"/>
          </a:fillRef>
          <a:effectRef idx="2">
            <a:schemeClr val="dk1"/>
          </a:effectRef>
          <a:fontRef idx="minor">
            <a:schemeClr val="lt1"/>
          </a:fontRef>
        </dgm:style>
      </dgm:prSet>
      <dgm:spPr>
        <a:solidFill>
          <a:schemeClr val="bg1">
            <a:lumMod val="75000"/>
            <a:lumOff val="25000"/>
          </a:schemeClr>
        </a:solidFill>
      </dgm:spPr>
      <dgm:t>
        <a:bodyPr/>
        <a:lstStyle/>
        <a:p>
          <a:r>
            <a:rPr lang="en-US" sz="2800" b="1" dirty="0">
              <a:solidFill>
                <a:schemeClr val="tx1"/>
              </a:solidFill>
            </a:rPr>
            <a:t>Data</a:t>
          </a:r>
          <a:r>
            <a:rPr lang="en-US" sz="2100" dirty="0">
              <a:solidFill>
                <a:schemeClr val="tx1"/>
              </a:solidFill>
            </a:rPr>
            <a:t> </a:t>
          </a:r>
          <a:r>
            <a:rPr lang="en-US" sz="2800" b="1" dirty="0">
              <a:solidFill>
                <a:schemeClr val="tx1"/>
              </a:solidFill>
            </a:rPr>
            <a:t>processing</a:t>
          </a:r>
        </a:p>
      </dgm:t>
    </dgm:pt>
    <dgm:pt modelId="{1A9EB2B3-7790-4225-B34D-1433AAB912C2}" type="parTrans" cxnId="{83169D4C-D961-478E-9AD2-54693D350794}">
      <dgm:prSet/>
      <dgm:spPr/>
      <dgm:t>
        <a:bodyPr/>
        <a:lstStyle/>
        <a:p>
          <a:endParaRPr lang="en-US"/>
        </a:p>
      </dgm:t>
    </dgm:pt>
    <dgm:pt modelId="{58574D5D-A365-4E61-BB34-58F61C3A3430}" type="sibTrans" cxnId="{83169D4C-D961-478E-9AD2-54693D350794}">
      <dgm:prSet/>
      <dgm:spPr/>
      <dgm:t>
        <a:bodyPr/>
        <a:lstStyle/>
        <a:p>
          <a:endParaRPr lang="en-US"/>
        </a:p>
      </dgm:t>
    </dgm:pt>
    <dgm:pt modelId="{341566FD-5122-4B00-9BBE-745F9E84642B}">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b="1" dirty="0">
              <a:solidFill>
                <a:schemeClr val="bg1"/>
              </a:solidFill>
            </a:rPr>
            <a:t>Capable of storing and manipulating data.</a:t>
          </a:r>
        </a:p>
      </dgm:t>
    </dgm:pt>
    <dgm:pt modelId="{AD692268-B116-450E-838D-968BB0F60013}" type="parTrans" cxnId="{ABB1AE8C-4CA9-4583-8CA8-4E46E1448CAB}">
      <dgm:prSet/>
      <dgm:spPr/>
      <dgm:t>
        <a:bodyPr/>
        <a:lstStyle/>
        <a:p>
          <a:endParaRPr lang="en-US"/>
        </a:p>
      </dgm:t>
    </dgm:pt>
    <dgm:pt modelId="{4780025F-9BAA-4857-95CD-C685F7F70247}" type="sibTrans" cxnId="{ABB1AE8C-4CA9-4583-8CA8-4E46E1448CAB}">
      <dgm:prSet/>
      <dgm:spPr/>
      <dgm:t>
        <a:bodyPr/>
        <a:lstStyle/>
        <a:p>
          <a:endParaRPr lang="en-US"/>
        </a:p>
      </dgm:t>
    </dgm:pt>
    <dgm:pt modelId="{A5ADEB4F-1E17-4667-8AAB-0951C641AB1B}">
      <dgm:prSet phldrT="[Text]" custT="1">
        <dgm:style>
          <a:lnRef idx="1">
            <a:schemeClr val="dk1"/>
          </a:lnRef>
          <a:fillRef idx="3">
            <a:schemeClr val="dk1"/>
          </a:fillRef>
          <a:effectRef idx="2">
            <a:schemeClr val="dk1"/>
          </a:effectRef>
          <a:fontRef idx="minor">
            <a:schemeClr val="lt1"/>
          </a:fontRef>
        </dgm:style>
      </dgm:prSet>
      <dgm:spPr>
        <a:solidFill>
          <a:schemeClr val="bg1">
            <a:lumMod val="75000"/>
            <a:lumOff val="25000"/>
          </a:schemeClr>
        </a:solidFill>
      </dgm:spPr>
      <dgm:t>
        <a:bodyPr/>
        <a:lstStyle/>
        <a:p>
          <a:r>
            <a:rPr lang="en-US" sz="2800" b="1" dirty="0">
              <a:solidFill>
                <a:schemeClr val="tx1"/>
              </a:solidFill>
            </a:rPr>
            <a:t>Autonomous (to a certain degree)</a:t>
          </a:r>
        </a:p>
      </dgm:t>
    </dgm:pt>
    <dgm:pt modelId="{F800922A-1EB2-483C-A35B-849BBDF33BB6}" type="parTrans" cxnId="{36C2D90D-6D05-4D07-A56C-20595945EC19}">
      <dgm:prSet/>
      <dgm:spPr/>
      <dgm:t>
        <a:bodyPr/>
        <a:lstStyle/>
        <a:p>
          <a:endParaRPr lang="en-US"/>
        </a:p>
      </dgm:t>
    </dgm:pt>
    <dgm:pt modelId="{FD490E3A-5EE9-4C9A-AA38-8CC8471A12D5}" type="sibTrans" cxnId="{36C2D90D-6D05-4D07-A56C-20595945EC19}">
      <dgm:prSet/>
      <dgm:spPr/>
      <dgm:t>
        <a:bodyPr/>
        <a:lstStyle/>
        <a:p>
          <a:endParaRPr lang="en-US"/>
        </a:p>
      </dgm:t>
    </dgm:pt>
    <dgm:pt modelId="{023C712E-D5FE-45D4-8DE3-13606596FF84}">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b="1" dirty="0">
              <a:solidFill>
                <a:schemeClr val="bg1"/>
              </a:solidFill>
            </a:rPr>
            <a:t>They can carry out tasks according to the way they are programmed so the user doesn’t always need to make command inputs</a:t>
          </a:r>
        </a:p>
      </dgm:t>
    </dgm:pt>
    <dgm:pt modelId="{32A7FD80-2588-4D79-826F-085BF8D78A31}" type="parTrans" cxnId="{C2B8F7C4-EAFD-4128-AADD-737BE2238040}">
      <dgm:prSet/>
      <dgm:spPr/>
      <dgm:t>
        <a:bodyPr/>
        <a:lstStyle/>
        <a:p>
          <a:endParaRPr lang="en-US"/>
        </a:p>
      </dgm:t>
    </dgm:pt>
    <dgm:pt modelId="{F0D5FDB1-468E-47C0-9C07-B2BEFD381979}" type="sibTrans" cxnId="{C2B8F7C4-EAFD-4128-AADD-737BE2238040}">
      <dgm:prSet/>
      <dgm:spPr/>
      <dgm:t>
        <a:bodyPr/>
        <a:lstStyle/>
        <a:p>
          <a:endParaRPr lang="en-US"/>
        </a:p>
      </dgm:t>
    </dgm:pt>
    <dgm:pt modelId="{9FA43111-410B-4A82-B493-6F9EC3F29BBF}" type="pres">
      <dgm:prSet presAssocID="{A02D6C12-44C9-4EB0-A8DD-62F152B8A12A}" presName="linear" presStyleCnt="0">
        <dgm:presLayoutVars>
          <dgm:dir/>
          <dgm:animLvl val="lvl"/>
          <dgm:resizeHandles val="exact"/>
        </dgm:presLayoutVars>
      </dgm:prSet>
      <dgm:spPr/>
    </dgm:pt>
    <dgm:pt modelId="{6B6EE5C6-1204-41B6-8B5A-307494D0A0F3}" type="pres">
      <dgm:prSet presAssocID="{E774D748-DAF5-44C7-9C6B-784E10E6872A}" presName="parentLin" presStyleCnt="0"/>
      <dgm:spPr/>
    </dgm:pt>
    <dgm:pt modelId="{D3BE9F6C-EE97-4DBD-90FC-70AD5FF8FDDC}" type="pres">
      <dgm:prSet presAssocID="{E774D748-DAF5-44C7-9C6B-784E10E6872A}" presName="parentLeftMargin" presStyleLbl="node1" presStyleIdx="0" presStyleCnt="2"/>
      <dgm:spPr/>
    </dgm:pt>
    <dgm:pt modelId="{E6AAB000-B741-4D38-8DC8-CB5FDA1B7D26}" type="pres">
      <dgm:prSet presAssocID="{E774D748-DAF5-44C7-9C6B-784E10E6872A}" presName="parentText" presStyleLbl="node1" presStyleIdx="0" presStyleCnt="2">
        <dgm:presLayoutVars>
          <dgm:chMax val="0"/>
          <dgm:bulletEnabled val="1"/>
        </dgm:presLayoutVars>
      </dgm:prSet>
      <dgm:spPr/>
    </dgm:pt>
    <dgm:pt modelId="{35EE1570-5BEB-4C0C-AEC2-BCED3C490DC8}" type="pres">
      <dgm:prSet presAssocID="{E774D748-DAF5-44C7-9C6B-784E10E6872A}" presName="negativeSpace" presStyleCnt="0"/>
      <dgm:spPr/>
    </dgm:pt>
    <dgm:pt modelId="{578D8838-CE01-4A1E-A427-4C5698BBED26}" type="pres">
      <dgm:prSet presAssocID="{E774D748-DAF5-44C7-9C6B-784E10E6872A}" presName="childText" presStyleLbl="conFgAcc1" presStyleIdx="0" presStyleCnt="2" custLinFactNeighborY="-2">
        <dgm:presLayoutVars>
          <dgm:bulletEnabled val="1"/>
        </dgm:presLayoutVars>
      </dgm:prSet>
      <dgm:spPr/>
    </dgm:pt>
    <dgm:pt modelId="{F415C897-8972-44C1-9B4B-686462DC61B8}" type="pres">
      <dgm:prSet presAssocID="{58574D5D-A365-4E61-BB34-58F61C3A3430}" presName="spaceBetweenRectangles" presStyleCnt="0"/>
      <dgm:spPr/>
    </dgm:pt>
    <dgm:pt modelId="{45F43BAD-3E21-42EB-A735-9D8F4E593A89}" type="pres">
      <dgm:prSet presAssocID="{A5ADEB4F-1E17-4667-8AAB-0951C641AB1B}" presName="parentLin" presStyleCnt="0"/>
      <dgm:spPr/>
    </dgm:pt>
    <dgm:pt modelId="{6A53D886-A7AB-4DD8-843A-FAF78C663FAF}" type="pres">
      <dgm:prSet presAssocID="{A5ADEB4F-1E17-4667-8AAB-0951C641AB1B}" presName="parentLeftMargin" presStyleLbl="node1" presStyleIdx="0" presStyleCnt="2"/>
      <dgm:spPr/>
    </dgm:pt>
    <dgm:pt modelId="{4D67B3B7-D9C3-49D4-B6D9-3C23D9EE2139}" type="pres">
      <dgm:prSet presAssocID="{A5ADEB4F-1E17-4667-8AAB-0951C641AB1B}" presName="parentText" presStyleLbl="node1" presStyleIdx="1" presStyleCnt="2">
        <dgm:presLayoutVars>
          <dgm:chMax val="0"/>
          <dgm:bulletEnabled val="1"/>
        </dgm:presLayoutVars>
      </dgm:prSet>
      <dgm:spPr/>
    </dgm:pt>
    <dgm:pt modelId="{F0B0C52B-ED26-4EB9-8857-D19868B017F0}" type="pres">
      <dgm:prSet presAssocID="{A5ADEB4F-1E17-4667-8AAB-0951C641AB1B}" presName="negativeSpace" presStyleCnt="0"/>
      <dgm:spPr/>
    </dgm:pt>
    <dgm:pt modelId="{59C5416C-08CF-4A78-A9E7-3179436CE3C3}" type="pres">
      <dgm:prSet presAssocID="{A5ADEB4F-1E17-4667-8AAB-0951C641AB1B}" presName="childText" presStyleLbl="conFgAcc1" presStyleIdx="1" presStyleCnt="2">
        <dgm:presLayoutVars>
          <dgm:bulletEnabled val="1"/>
        </dgm:presLayoutVars>
      </dgm:prSet>
      <dgm:spPr/>
    </dgm:pt>
  </dgm:ptLst>
  <dgm:cxnLst>
    <dgm:cxn modelId="{8F99AA0D-C487-4CD2-9943-A66AF24E0B88}" type="presOf" srcId="{023C712E-D5FE-45D4-8DE3-13606596FF84}" destId="{59C5416C-08CF-4A78-A9E7-3179436CE3C3}" srcOrd="0" destOrd="0" presId="urn:microsoft.com/office/officeart/2005/8/layout/list1"/>
    <dgm:cxn modelId="{36C2D90D-6D05-4D07-A56C-20595945EC19}" srcId="{A02D6C12-44C9-4EB0-A8DD-62F152B8A12A}" destId="{A5ADEB4F-1E17-4667-8AAB-0951C641AB1B}" srcOrd="1" destOrd="0" parTransId="{F800922A-1EB2-483C-A35B-849BBDF33BB6}" sibTransId="{FD490E3A-5EE9-4C9A-AA38-8CC8471A12D5}"/>
    <dgm:cxn modelId="{673DB03A-FA5C-446E-A376-4B7AE79CB687}" type="presOf" srcId="{A5ADEB4F-1E17-4667-8AAB-0951C641AB1B}" destId="{6A53D886-A7AB-4DD8-843A-FAF78C663FAF}" srcOrd="0" destOrd="0" presId="urn:microsoft.com/office/officeart/2005/8/layout/list1"/>
    <dgm:cxn modelId="{39AF4560-DEDB-48B3-974D-485EA111AEA9}" type="presOf" srcId="{A02D6C12-44C9-4EB0-A8DD-62F152B8A12A}" destId="{9FA43111-410B-4A82-B493-6F9EC3F29BBF}" srcOrd="0" destOrd="0" presId="urn:microsoft.com/office/officeart/2005/8/layout/list1"/>
    <dgm:cxn modelId="{55644068-EA5D-428D-AA39-0476D1BB0A81}" type="presOf" srcId="{E774D748-DAF5-44C7-9C6B-784E10E6872A}" destId="{E6AAB000-B741-4D38-8DC8-CB5FDA1B7D26}" srcOrd="1" destOrd="0" presId="urn:microsoft.com/office/officeart/2005/8/layout/list1"/>
    <dgm:cxn modelId="{83169D4C-D961-478E-9AD2-54693D350794}" srcId="{A02D6C12-44C9-4EB0-A8DD-62F152B8A12A}" destId="{E774D748-DAF5-44C7-9C6B-784E10E6872A}" srcOrd="0" destOrd="0" parTransId="{1A9EB2B3-7790-4225-B34D-1433AAB912C2}" sibTransId="{58574D5D-A365-4E61-BB34-58F61C3A3430}"/>
    <dgm:cxn modelId="{E77C4E53-8266-48E4-9F6D-C5D23B984124}" type="presOf" srcId="{341566FD-5122-4B00-9BBE-745F9E84642B}" destId="{578D8838-CE01-4A1E-A427-4C5698BBED26}" srcOrd="0" destOrd="0" presId="urn:microsoft.com/office/officeart/2005/8/layout/list1"/>
    <dgm:cxn modelId="{B9EEAD80-C429-4937-953C-19CDE9EB9634}" type="presOf" srcId="{E774D748-DAF5-44C7-9C6B-784E10E6872A}" destId="{D3BE9F6C-EE97-4DBD-90FC-70AD5FF8FDDC}" srcOrd="0" destOrd="0" presId="urn:microsoft.com/office/officeart/2005/8/layout/list1"/>
    <dgm:cxn modelId="{ABB1AE8C-4CA9-4583-8CA8-4E46E1448CAB}" srcId="{E774D748-DAF5-44C7-9C6B-784E10E6872A}" destId="{341566FD-5122-4B00-9BBE-745F9E84642B}" srcOrd="0" destOrd="0" parTransId="{AD692268-B116-450E-838D-968BB0F60013}" sibTransId="{4780025F-9BAA-4857-95CD-C685F7F70247}"/>
    <dgm:cxn modelId="{7CA604B2-AF21-4DF6-9C0D-516125FB68C1}" type="presOf" srcId="{A5ADEB4F-1E17-4667-8AAB-0951C641AB1B}" destId="{4D67B3B7-D9C3-49D4-B6D9-3C23D9EE2139}" srcOrd="1" destOrd="0" presId="urn:microsoft.com/office/officeart/2005/8/layout/list1"/>
    <dgm:cxn modelId="{C2B8F7C4-EAFD-4128-AADD-737BE2238040}" srcId="{A5ADEB4F-1E17-4667-8AAB-0951C641AB1B}" destId="{023C712E-D5FE-45D4-8DE3-13606596FF84}" srcOrd="0" destOrd="0" parTransId="{32A7FD80-2588-4D79-826F-085BF8D78A31}" sibTransId="{F0D5FDB1-468E-47C0-9C07-B2BEFD381979}"/>
    <dgm:cxn modelId="{3953B184-2BD3-4837-B0D0-6408C20DE95A}" type="presParOf" srcId="{9FA43111-410B-4A82-B493-6F9EC3F29BBF}" destId="{6B6EE5C6-1204-41B6-8B5A-307494D0A0F3}" srcOrd="0" destOrd="0" presId="urn:microsoft.com/office/officeart/2005/8/layout/list1"/>
    <dgm:cxn modelId="{7291ADCE-C7B8-4452-91C1-3DA62F88BBF7}" type="presParOf" srcId="{6B6EE5C6-1204-41B6-8B5A-307494D0A0F3}" destId="{D3BE9F6C-EE97-4DBD-90FC-70AD5FF8FDDC}" srcOrd="0" destOrd="0" presId="urn:microsoft.com/office/officeart/2005/8/layout/list1"/>
    <dgm:cxn modelId="{30CAACC3-38CD-4C16-95E9-B24AF4D181E3}" type="presParOf" srcId="{6B6EE5C6-1204-41B6-8B5A-307494D0A0F3}" destId="{E6AAB000-B741-4D38-8DC8-CB5FDA1B7D26}" srcOrd="1" destOrd="0" presId="urn:microsoft.com/office/officeart/2005/8/layout/list1"/>
    <dgm:cxn modelId="{37D32D24-D083-4A38-8B72-A957375707EA}" type="presParOf" srcId="{9FA43111-410B-4A82-B493-6F9EC3F29BBF}" destId="{35EE1570-5BEB-4C0C-AEC2-BCED3C490DC8}" srcOrd="1" destOrd="0" presId="urn:microsoft.com/office/officeart/2005/8/layout/list1"/>
    <dgm:cxn modelId="{51C51319-F408-4AA6-9389-F51DB62F1363}" type="presParOf" srcId="{9FA43111-410B-4A82-B493-6F9EC3F29BBF}" destId="{578D8838-CE01-4A1E-A427-4C5698BBED26}" srcOrd="2" destOrd="0" presId="urn:microsoft.com/office/officeart/2005/8/layout/list1"/>
    <dgm:cxn modelId="{65ED5F4C-4AF6-4082-84E7-4E26E74EBA1A}" type="presParOf" srcId="{9FA43111-410B-4A82-B493-6F9EC3F29BBF}" destId="{F415C897-8972-44C1-9B4B-686462DC61B8}" srcOrd="3" destOrd="0" presId="urn:microsoft.com/office/officeart/2005/8/layout/list1"/>
    <dgm:cxn modelId="{4A516E88-DA7B-4578-9C40-BC4249155331}" type="presParOf" srcId="{9FA43111-410B-4A82-B493-6F9EC3F29BBF}" destId="{45F43BAD-3E21-42EB-A735-9D8F4E593A89}" srcOrd="4" destOrd="0" presId="urn:microsoft.com/office/officeart/2005/8/layout/list1"/>
    <dgm:cxn modelId="{A60ED946-6FB5-4671-98B8-E74F76CC8D45}" type="presParOf" srcId="{45F43BAD-3E21-42EB-A735-9D8F4E593A89}" destId="{6A53D886-A7AB-4DD8-843A-FAF78C663FAF}" srcOrd="0" destOrd="0" presId="urn:microsoft.com/office/officeart/2005/8/layout/list1"/>
    <dgm:cxn modelId="{08558C17-40E7-41C1-8B69-9D7170F0887D}" type="presParOf" srcId="{45F43BAD-3E21-42EB-A735-9D8F4E593A89}" destId="{4D67B3B7-D9C3-49D4-B6D9-3C23D9EE2139}" srcOrd="1" destOrd="0" presId="urn:microsoft.com/office/officeart/2005/8/layout/list1"/>
    <dgm:cxn modelId="{08C1A845-EB67-4DF8-94D8-87FECB56DA0D}" type="presParOf" srcId="{9FA43111-410B-4A82-B493-6F9EC3F29BBF}" destId="{F0B0C52B-ED26-4EB9-8857-D19868B017F0}" srcOrd="5" destOrd="0" presId="urn:microsoft.com/office/officeart/2005/8/layout/list1"/>
    <dgm:cxn modelId="{92760CA2-642E-4A05-863B-56A6291A7B6A}" type="presParOf" srcId="{9FA43111-410B-4A82-B493-6F9EC3F29BBF}" destId="{59C5416C-08CF-4A78-A9E7-3179436CE3C3}"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5751B72-95D7-4008-BC9B-6F32BEBEA563}" type="doc">
      <dgm:prSet loTypeId="urn:microsoft.com/office/officeart/2005/8/layout/pList1#1" loCatId="list" qsTypeId="urn:microsoft.com/office/officeart/2005/8/quickstyle/simple1" qsCatId="simple" csTypeId="urn:microsoft.com/office/officeart/2005/8/colors/accent1_2" csCatId="accent1" phldr="1"/>
      <dgm:spPr/>
      <dgm:t>
        <a:bodyPr/>
        <a:lstStyle/>
        <a:p>
          <a:endParaRPr lang="en-US"/>
        </a:p>
      </dgm:t>
    </dgm:pt>
    <dgm:pt modelId="{576D4540-CF93-481E-B4DC-6B0D3E2726B6}">
      <dgm:prSet phldrT="[Text]"/>
      <dgm:spPr/>
      <dgm:t>
        <a:bodyPr/>
        <a:lstStyle/>
        <a:p>
          <a:r>
            <a:rPr lang="en-US" b="1" dirty="0"/>
            <a:t>Smartphones</a:t>
          </a:r>
        </a:p>
      </dgm:t>
    </dgm:pt>
    <dgm:pt modelId="{14156EAC-5AA8-49B0-BD05-0F3A5CFBB371}" type="parTrans" cxnId="{63A5C2E0-EC89-4942-8C2A-AEB480B40023}">
      <dgm:prSet/>
      <dgm:spPr/>
      <dgm:t>
        <a:bodyPr/>
        <a:lstStyle/>
        <a:p>
          <a:endParaRPr lang="en-US"/>
        </a:p>
      </dgm:t>
    </dgm:pt>
    <dgm:pt modelId="{9D3F629A-142F-4D33-AC2E-B4F351A8CB09}" type="sibTrans" cxnId="{63A5C2E0-EC89-4942-8C2A-AEB480B40023}">
      <dgm:prSet/>
      <dgm:spPr/>
      <dgm:t>
        <a:bodyPr/>
        <a:lstStyle/>
        <a:p>
          <a:endParaRPr lang="en-US"/>
        </a:p>
      </dgm:t>
    </dgm:pt>
    <dgm:pt modelId="{67171012-58CB-44B5-AC1B-966B4A62C07F}">
      <dgm:prSet phldrT="[Text]"/>
      <dgm:spPr/>
      <dgm:t>
        <a:bodyPr/>
        <a:lstStyle/>
        <a:p>
          <a:r>
            <a:rPr lang="en-US" b="1" dirty="0"/>
            <a:t>Tab</a:t>
          </a:r>
        </a:p>
      </dgm:t>
    </dgm:pt>
    <dgm:pt modelId="{16F2D766-DAED-4B24-9412-904A84FB6887}" type="parTrans" cxnId="{765EF88D-6EBF-4AFE-8B36-A38700DD1E13}">
      <dgm:prSet/>
      <dgm:spPr/>
      <dgm:t>
        <a:bodyPr/>
        <a:lstStyle/>
        <a:p>
          <a:endParaRPr lang="en-US"/>
        </a:p>
      </dgm:t>
    </dgm:pt>
    <dgm:pt modelId="{693FF3B2-3B5D-416B-9E76-D39577D47CA6}" type="sibTrans" cxnId="{765EF88D-6EBF-4AFE-8B36-A38700DD1E13}">
      <dgm:prSet/>
      <dgm:spPr/>
      <dgm:t>
        <a:bodyPr/>
        <a:lstStyle/>
        <a:p>
          <a:endParaRPr lang="en-US"/>
        </a:p>
      </dgm:t>
    </dgm:pt>
    <dgm:pt modelId="{B08964CE-3B9C-46B6-B27B-DDEA5FF5F0E1}">
      <dgm:prSet phldrT="[Text]"/>
      <dgm:spPr/>
      <dgm:t>
        <a:bodyPr/>
        <a:lstStyle/>
        <a:p>
          <a:r>
            <a:rPr lang="en-US" b="1" dirty="0"/>
            <a:t>Smart watches</a:t>
          </a:r>
        </a:p>
      </dgm:t>
    </dgm:pt>
    <dgm:pt modelId="{8F11F574-87A3-4F34-9AC2-76E7459EFDD9}" type="parTrans" cxnId="{7C2A3368-B901-4BD3-AAB8-5E6DCCE2C716}">
      <dgm:prSet/>
      <dgm:spPr/>
      <dgm:t>
        <a:bodyPr/>
        <a:lstStyle/>
        <a:p>
          <a:endParaRPr lang="en-US"/>
        </a:p>
      </dgm:t>
    </dgm:pt>
    <dgm:pt modelId="{6C398357-D8FC-4EEC-9DBA-6B4E629FAD33}" type="sibTrans" cxnId="{7C2A3368-B901-4BD3-AAB8-5E6DCCE2C716}">
      <dgm:prSet/>
      <dgm:spPr/>
      <dgm:t>
        <a:bodyPr/>
        <a:lstStyle/>
        <a:p>
          <a:endParaRPr lang="en-US"/>
        </a:p>
      </dgm:t>
    </dgm:pt>
    <dgm:pt modelId="{37266C22-64DC-4156-A109-1D146C02334F}">
      <dgm:prSet phldrT="[Text]"/>
      <dgm:spPr/>
      <dgm:t>
        <a:bodyPr/>
        <a:lstStyle/>
        <a:p>
          <a:r>
            <a:rPr lang="en-US" b="1" dirty="0"/>
            <a:t>Smart wristbands</a:t>
          </a:r>
        </a:p>
      </dgm:t>
    </dgm:pt>
    <dgm:pt modelId="{9E979CEF-A182-4997-A26B-C0AA3559BECD}" type="parTrans" cxnId="{B6AB350E-F5CE-4505-9DC8-047A4AAEC98E}">
      <dgm:prSet/>
      <dgm:spPr/>
      <dgm:t>
        <a:bodyPr/>
        <a:lstStyle/>
        <a:p>
          <a:endParaRPr lang="en-US"/>
        </a:p>
      </dgm:t>
    </dgm:pt>
    <dgm:pt modelId="{9B762D0D-B66E-4144-86EB-D7B4F9F841C6}" type="sibTrans" cxnId="{B6AB350E-F5CE-4505-9DC8-047A4AAEC98E}">
      <dgm:prSet/>
      <dgm:spPr/>
      <dgm:t>
        <a:bodyPr/>
        <a:lstStyle/>
        <a:p>
          <a:endParaRPr lang="en-US"/>
        </a:p>
      </dgm:t>
    </dgm:pt>
    <dgm:pt modelId="{60106E17-7F2D-4945-AD3C-409F1E4A4426}">
      <dgm:prSet phldrT="[Text]"/>
      <dgm:spPr/>
      <dgm:t>
        <a:bodyPr/>
        <a:lstStyle/>
        <a:p>
          <a:r>
            <a:rPr lang="en-US" b="1" dirty="0"/>
            <a:t>Smart glasses</a:t>
          </a:r>
        </a:p>
      </dgm:t>
    </dgm:pt>
    <dgm:pt modelId="{8AEE2CA7-8EF8-4B3D-A52A-AE76B019A9B7}" type="parTrans" cxnId="{2FA99F5C-8379-4144-A9D3-3BC7C46E26F6}">
      <dgm:prSet/>
      <dgm:spPr/>
      <dgm:t>
        <a:bodyPr/>
        <a:lstStyle/>
        <a:p>
          <a:endParaRPr lang="en-US"/>
        </a:p>
      </dgm:t>
    </dgm:pt>
    <dgm:pt modelId="{2D638CD4-DCBA-4FB2-AC76-CE921D6EB0E5}" type="sibTrans" cxnId="{2FA99F5C-8379-4144-A9D3-3BC7C46E26F6}">
      <dgm:prSet/>
      <dgm:spPr/>
      <dgm:t>
        <a:bodyPr/>
        <a:lstStyle/>
        <a:p>
          <a:endParaRPr lang="en-US"/>
        </a:p>
      </dgm:t>
    </dgm:pt>
    <dgm:pt modelId="{44CDABBA-09A2-4652-8A91-EBE8A99DAF8E}" type="pres">
      <dgm:prSet presAssocID="{25751B72-95D7-4008-BC9B-6F32BEBEA563}" presName="Name0" presStyleCnt="0">
        <dgm:presLayoutVars>
          <dgm:dir/>
          <dgm:resizeHandles val="exact"/>
        </dgm:presLayoutVars>
      </dgm:prSet>
      <dgm:spPr/>
    </dgm:pt>
    <dgm:pt modelId="{1E28DB34-222A-42C6-99AA-B247C8F73D89}" type="pres">
      <dgm:prSet presAssocID="{576D4540-CF93-481E-B4DC-6B0D3E2726B6}" presName="compNode" presStyleCnt="0"/>
      <dgm:spPr/>
    </dgm:pt>
    <dgm:pt modelId="{736CDC5D-BADA-4959-B20C-C1684D67398F}" type="pres">
      <dgm:prSet presAssocID="{576D4540-CF93-481E-B4DC-6B0D3E2726B6}" presName="pict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14000" r="-14000"/>
          </a:stretch>
        </a:blipFill>
        <a:ln>
          <a:noFill/>
        </a:ln>
      </dgm:spPr>
    </dgm:pt>
    <dgm:pt modelId="{99B4669A-9BBB-4588-BA05-8799C42EF30C}" type="pres">
      <dgm:prSet presAssocID="{576D4540-CF93-481E-B4DC-6B0D3E2726B6}" presName="textRect" presStyleLbl="revTx" presStyleIdx="0" presStyleCnt="5">
        <dgm:presLayoutVars>
          <dgm:bulletEnabled val="1"/>
        </dgm:presLayoutVars>
      </dgm:prSet>
      <dgm:spPr/>
    </dgm:pt>
    <dgm:pt modelId="{78767A9A-D6A7-415D-B975-48E235B4A81F}" type="pres">
      <dgm:prSet presAssocID="{9D3F629A-142F-4D33-AC2E-B4F351A8CB09}" presName="sibTrans" presStyleLbl="sibTrans2D1" presStyleIdx="0" presStyleCnt="0"/>
      <dgm:spPr/>
    </dgm:pt>
    <dgm:pt modelId="{626A7044-B218-4B79-9F90-4F790648612A}" type="pres">
      <dgm:prSet presAssocID="{67171012-58CB-44B5-AC1B-966B4A62C07F}" presName="compNode" presStyleCnt="0"/>
      <dgm:spPr/>
    </dgm:pt>
    <dgm:pt modelId="{A8E9275D-6279-4670-8908-190D3AEF2082}" type="pres">
      <dgm:prSet presAssocID="{67171012-58CB-44B5-AC1B-966B4A62C07F}" presName="pictRect" presStyleLbl="nod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t="-6000" b="-6000"/>
          </a:stretch>
        </a:blipFill>
      </dgm:spPr>
    </dgm:pt>
    <dgm:pt modelId="{012134F6-0EE9-48DA-B708-3C7D56CC28F1}" type="pres">
      <dgm:prSet presAssocID="{67171012-58CB-44B5-AC1B-966B4A62C07F}" presName="textRect" presStyleLbl="revTx" presStyleIdx="1" presStyleCnt="5">
        <dgm:presLayoutVars>
          <dgm:bulletEnabled val="1"/>
        </dgm:presLayoutVars>
      </dgm:prSet>
      <dgm:spPr/>
    </dgm:pt>
    <dgm:pt modelId="{EAD2C1AC-3D03-459F-B0F4-C7C379C4F2C2}" type="pres">
      <dgm:prSet presAssocID="{693FF3B2-3B5D-416B-9E76-D39577D47CA6}" presName="sibTrans" presStyleLbl="sibTrans2D1" presStyleIdx="0" presStyleCnt="0"/>
      <dgm:spPr/>
    </dgm:pt>
    <dgm:pt modelId="{BBA38516-BBB4-4599-9D29-A521F6325F64}" type="pres">
      <dgm:prSet presAssocID="{B08964CE-3B9C-46B6-B27B-DDEA5FF5F0E1}" presName="compNode" presStyleCnt="0"/>
      <dgm:spPr/>
    </dgm:pt>
    <dgm:pt modelId="{7404FEC7-18C4-4647-B6EA-47A14AEA052D}" type="pres">
      <dgm:prSet presAssocID="{B08964CE-3B9C-46B6-B27B-DDEA5FF5F0E1}" presName="pictRect" presStyleLbl="nod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l="-2000" r="-2000"/>
          </a:stretch>
        </a:blipFill>
      </dgm:spPr>
    </dgm:pt>
    <dgm:pt modelId="{7BB6A023-575B-425A-8D75-1BCA911B1E57}" type="pres">
      <dgm:prSet presAssocID="{B08964CE-3B9C-46B6-B27B-DDEA5FF5F0E1}" presName="textRect" presStyleLbl="revTx" presStyleIdx="2" presStyleCnt="5">
        <dgm:presLayoutVars>
          <dgm:bulletEnabled val="1"/>
        </dgm:presLayoutVars>
      </dgm:prSet>
      <dgm:spPr/>
    </dgm:pt>
    <dgm:pt modelId="{CC4F1230-62F4-44D9-BF45-24944EE4BF72}" type="pres">
      <dgm:prSet presAssocID="{6C398357-D8FC-4EEC-9DBA-6B4E629FAD33}" presName="sibTrans" presStyleLbl="sibTrans2D1" presStyleIdx="0" presStyleCnt="0"/>
      <dgm:spPr/>
    </dgm:pt>
    <dgm:pt modelId="{37353D22-3030-4FCB-B306-208F49F7359D}" type="pres">
      <dgm:prSet presAssocID="{37266C22-64DC-4156-A109-1D146C02334F}" presName="compNode" presStyleCnt="0"/>
      <dgm:spPr/>
    </dgm:pt>
    <dgm:pt modelId="{10D051BB-ADE7-4345-A149-67AEFE2A1DDE}" type="pres">
      <dgm:prSet presAssocID="{37266C22-64DC-4156-A109-1D146C02334F}" presName="pictRect" presStyleLbl="nod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l="-15000" r="-15000"/>
          </a:stretch>
        </a:blipFill>
      </dgm:spPr>
    </dgm:pt>
    <dgm:pt modelId="{8EA49CC9-FB07-4D8C-B96F-8B670F58D36C}" type="pres">
      <dgm:prSet presAssocID="{37266C22-64DC-4156-A109-1D146C02334F}" presName="textRect" presStyleLbl="revTx" presStyleIdx="3" presStyleCnt="5">
        <dgm:presLayoutVars>
          <dgm:bulletEnabled val="1"/>
        </dgm:presLayoutVars>
      </dgm:prSet>
      <dgm:spPr/>
    </dgm:pt>
    <dgm:pt modelId="{8E2AB41C-8BE8-40A8-AE9E-0B7198B93B04}" type="pres">
      <dgm:prSet presAssocID="{9B762D0D-B66E-4144-86EB-D7B4F9F841C6}" presName="sibTrans" presStyleLbl="sibTrans2D1" presStyleIdx="0" presStyleCnt="0"/>
      <dgm:spPr/>
    </dgm:pt>
    <dgm:pt modelId="{857C68ED-A62B-478D-9C34-579C9B611411}" type="pres">
      <dgm:prSet presAssocID="{60106E17-7F2D-4945-AD3C-409F1E4A4426}" presName="compNode" presStyleCnt="0"/>
      <dgm:spPr/>
    </dgm:pt>
    <dgm:pt modelId="{BE2F75FE-0178-454F-B91B-10B6757572ED}" type="pres">
      <dgm:prSet presAssocID="{60106E17-7F2D-4945-AD3C-409F1E4A4426}" presName="pictRect" presStyleLbl="nod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l="-11000" r="-11000"/>
          </a:stretch>
        </a:blipFill>
      </dgm:spPr>
    </dgm:pt>
    <dgm:pt modelId="{218D7EAE-8EF2-408C-B4FA-F7BD2C019F79}" type="pres">
      <dgm:prSet presAssocID="{60106E17-7F2D-4945-AD3C-409F1E4A4426}" presName="textRect" presStyleLbl="revTx" presStyleIdx="4" presStyleCnt="5">
        <dgm:presLayoutVars>
          <dgm:bulletEnabled val="1"/>
        </dgm:presLayoutVars>
      </dgm:prSet>
      <dgm:spPr/>
    </dgm:pt>
  </dgm:ptLst>
  <dgm:cxnLst>
    <dgm:cxn modelId="{B6AB350E-F5CE-4505-9DC8-047A4AAEC98E}" srcId="{25751B72-95D7-4008-BC9B-6F32BEBEA563}" destId="{37266C22-64DC-4156-A109-1D146C02334F}" srcOrd="3" destOrd="0" parTransId="{9E979CEF-A182-4997-A26B-C0AA3559BECD}" sibTransId="{9B762D0D-B66E-4144-86EB-D7B4F9F841C6}"/>
    <dgm:cxn modelId="{5B3DB61A-61B6-48EE-8642-A6384D5E0352}" type="presOf" srcId="{37266C22-64DC-4156-A109-1D146C02334F}" destId="{8EA49CC9-FB07-4D8C-B96F-8B670F58D36C}" srcOrd="0" destOrd="0" presId="urn:microsoft.com/office/officeart/2005/8/layout/pList1#1"/>
    <dgm:cxn modelId="{90BF2437-F83E-486E-9321-2AB30B72D5DB}" type="presOf" srcId="{B08964CE-3B9C-46B6-B27B-DDEA5FF5F0E1}" destId="{7BB6A023-575B-425A-8D75-1BCA911B1E57}" srcOrd="0" destOrd="0" presId="urn:microsoft.com/office/officeart/2005/8/layout/pList1#1"/>
    <dgm:cxn modelId="{39F2355C-6591-4578-A4DD-1CFB7A5B4F26}" type="presOf" srcId="{693FF3B2-3B5D-416B-9E76-D39577D47CA6}" destId="{EAD2C1AC-3D03-459F-B0F4-C7C379C4F2C2}" srcOrd="0" destOrd="0" presId="urn:microsoft.com/office/officeart/2005/8/layout/pList1#1"/>
    <dgm:cxn modelId="{2FA99F5C-8379-4144-A9D3-3BC7C46E26F6}" srcId="{25751B72-95D7-4008-BC9B-6F32BEBEA563}" destId="{60106E17-7F2D-4945-AD3C-409F1E4A4426}" srcOrd="4" destOrd="0" parTransId="{8AEE2CA7-8EF8-4B3D-A52A-AE76B019A9B7}" sibTransId="{2D638CD4-DCBA-4FB2-AC76-CE921D6EB0E5}"/>
    <dgm:cxn modelId="{7C2A3368-B901-4BD3-AAB8-5E6DCCE2C716}" srcId="{25751B72-95D7-4008-BC9B-6F32BEBEA563}" destId="{B08964CE-3B9C-46B6-B27B-DDEA5FF5F0E1}" srcOrd="2" destOrd="0" parTransId="{8F11F574-87A3-4F34-9AC2-76E7459EFDD9}" sibTransId="{6C398357-D8FC-4EEC-9DBA-6B4E629FAD33}"/>
    <dgm:cxn modelId="{C3B50A7B-9096-4852-B829-EC9816BA875A}" type="presOf" srcId="{60106E17-7F2D-4945-AD3C-409F1E4A4426}" destId="{218D7EAE-8EF2-408C-B4FA-F7BD2C019F79}" srcOrd="0" destOrd="0" presId="urn:microsoft.com/office/officeart/2005/8/layout/pList1#1"/>
    <dgm:cxn modelId="{FAE0647C-5AA9-41BF-9357-F8D4695F8222}" type="presOf" srcId="{6C398357-D8FC-4EEC-9DBA-6B4E629FAD33}" destId="{CC4F1230-62F4-44D9-BF45-24944EE4BF72}" srcOrd="0" destOrd="0" presId="urn:microsoft.com/office/officeart/2005/8/layout/pList1#1"/>
    <dgm:cxn modelId="{717C547F-166D-423C-8EDD-71A1C3D9BE77}" type="presOf" srcId="{576D4540-CF93-481E-B4DC-6B0D3E2726B6}" destId="{99B4669A-9BBB-4588-BA05-8799C42EF30C}" srcOrd="0" destOrd="0" presId="urn:microsoft.com/office/officeart/2005/8/layout/pList1#1"/>
    <dgm:cxn modelId="{765EF88D-6EBF-4AFE-8B36-A38700DD1E13}" srcId="{25751B72-95D7-4008-BC9B-6F32BEBEA563}" destId="{67171012-58CB-44B5-AC1B-966B4A62C07F}" srcOrd="1" destOrd="0" parTransId="{16F2D766-DAED-4B24-9412-904A84FB6887}" sibTransId="{693FF3B2-3B5D-416B-9E76-D39577D47CA6}"/>
    <dgm:cxn modelId="{356DC7C4-1BD0-48EF-AAA5-8849A94CC1C0}" type="presOf" srcId="{25751B72-95D7-4008-BC9B-6F32BEBEA563}" destId="{44CDABBA-09A2-4652-8A91-EBE8A99DAF8E}" srcOrd="0" destOrd="0" presId="urn:microsoft.com/office/officeart/2005/8/layout/pList1#1"/>
    <dgm:cxn modelId="{ABF93BD2-A658-4A7F-8E3E-FF26CBE2A8F6}" type="presOf" srcId="{67171012-58CB-44B5-AC1B-966B4A62C07F}" destId="{012134F6-0EE9-48DA-B708-3C7D56CC28F1}" srcOrd="0" destOrd="0" presId="urn:microsoft.com/office/officeart/2005/8/layout/pList1#1"/>
    <dgm:cxn modelId="{63A5C2E0-EC89-4942-8C2A-AEB480B40023}" srcId="{25751B72-95D7-4008-BC9B-6F32BEBEA563}" destId="{576D4540-CF93-481E-B4DC-6B0D3E2726B6}" srcOrd="0" destOrd="0" parTransId="{14156EAC-5AA8-49B0-BD05-0F3A5CFBB371}" sibTransId="{9D3F629A-142F-4D33-AC2E-B4F351A8CB09}"/>
    <dgm:cxn modelId="{1A0247E4-72FB-4259-9EE2-3CBFF74BC5DE}" type="presOf" srcId="{9B762D0D-B66E-4144-86EB-D7B4F9F841C6}" destId="{8E2AB41C-8BE8-40A8-AE9E-0B7198B93B04}" srcOrd="0" destOrd="0" presId="urn:microsoft.com/office/officeart/2005/8/layout/pList1#1"/>
    <dgm:cxn modelId="{7D5A9CF4-1129-4AF4-A04D-E89607CE95D2}" type="presOf" srcId="{9D3F629A-142F-4D33-AC2E-B4F351A8CB09}" destId="{78767A9A-D6A7-415D-B975-48E235B4A81F}" srcOrd="0" destOrd="0" presId="urn:microsoft.com/office/officeart/2005/8/layout/pList1#1"/>
    <dgm:cxn modelId="{3E4B3F92-C503-4ECB-9FF8-45569F0478AD}" type="presParOf" srcId="{44CDABBA-09A2-4652-8A91-EBE8A99DAF8E}" destId="{1E28DB34-222A-42C6-99AA-B247C8F73D89}" srcOrd="0" destOrd="0" presId="urn:microsoft.com/office/officeart/2005/8/layout/pList1#1"/>
    <dgm:cxn modelId="{77279BE9-3616-418F-83B7-ECFA15F03981}" type="presParOf" srcId="{1E28DB34-222A-42C6-99AA-B247C8F73D89}" destId="{736CDC5D-BADA-4959-B20C-C1684D67398F}" srcOrd="0" destOrd="0" presId="urn:microsoft.com/office/officeart/2005/8/layout/pList1#1"/>
    <dgm:cxn modelId="{D3D86225-8788-49E7-A722-9044A70C26B9}" type="presParOf" srcId="{1E28DB34-222A-42C6-99AA-B247C8F73D89}" destId="{99B4669A-9BBB-4588-BA05-8799C42EF30C}" srcOrd="1" destOrd="0" presId="urn:microsoft.com/office/officeart/2005/8/layout/pList1#1"/>
    <dgm:cxn modelId="{3F0F9B07-B156-4862-B7A0-074A4BCFD9DE}" type="presParOf" srcId="{44CDABBA-09A2-4652-8A91-EBE8A99DAF8E}" destId="{78767A9A-D6A7-415D-B975-48E235B4A81F}" srcOrd="1" destOrd="0" presId="urn:microsoft.com/office/officeart/2005/8/layout/pList1#1"/>
    <dgm:cxn modelId="{85FF4AEF-977F-432D-BA9A-F64A5AEBDFFD}" type="presParOf" srcId="{44CDABBA-09A2-4652-8A91-EBE8A99DAF8E}" destId="{626A7044-B218-4B79-9F90-4F790648612A}" srcOrd="2" destOrd="0" presId="urn:microsoft.com/office/officeart/2005/8/layout/pList1#1"/>
    <dgm:cxn modelId="{9F92CE97-374A-41E9-BACB-D5FD9506F965}" type="presParOf" srcId="{626A7044-B218-4B79-9F90-4F790648612A}" destId="{A8E9275D-6279-4670-8908-190D3AEF2082}" srcOrd="0" destOrd="0" presId="urn:microsoft.com/office/officeart/2005/8/layout/pList1#1"/>
    <dgm:cxn modelId="{E7A45E27-3E2F-41F1-A84B-799AB0062084}" type="presParOf" srcId="{626A7044-B218-4B79-9F90-4F790648612A}" destId="{012134F6-0EE9-48DA-B708-3C7D56CC28F1}" srcOrd="1" destOrd="0" presId="urn:microsoft.com/office/officeart/2005/8/layout/pList1#1"/>
    <dgm:cxn modelId="{E6DA0DC3-3AF6-4F81-994E-6A57F0709104}" type="presParOf" srcId="{44CDABBA-09A2-4652-8A91-EBE8A99DAF8E}" destId="{EAD2C1AC-3D03-459F-B0F4-C7C379C4F2C2}" srcOrd="3" destOrd="0" presId="urn:microsoft.com/office/officeart/2005/8/layout/pList1#1"/>
    <dgm:cxn modelId="{28299259-C0E2-47A6-8977-2B8605EB849E}" type="presParOf" srcId="{44CDABBA-09A2-4652-8A91-EBE8A99DAF8E}" destId="{BBA38516-BBB4-4599-9D29-A521F6325F64}" srcOrd="4" destOrd="0" presId="urn:microsoft.com/office/officeart/2005/8/layout/pList1#1"/>
    <dgm:cxn modelId="{2A901B4D-E22C-4414-BEB4-D7083D8D0790}" type="presParOf" srcId="{BBA38516-BBB4-4599-9D29-A521F6325F64}" destId="{7404FEC7-18C4-4647-B6EA-47A14AEA052D}" srcOrd="0" destOrd="0" presId="urn:microsoft.com/office/officeart/2005/8/layout/pList1#1"/>
    <dgm:cxn modelId="{CE8A6381-C0BD-4102-AFA0-AAB0F146303E}" type="presParOf" srcId="{BBA38516-BBB4-4599-9D29-A521F6325F64}" destId="{7BB6A023-575B-425A-8D75-1BCA911B1E57}" srcOrd="1" destOrd="0" presId="urn:microsoft.com/office/officeart/2005/8/layout/pList1#1"/>
    <dgm:cxn modelId="{77019C62-DF00-4FE7-AA30-FF3EEC53532B}" type="presParOf" srcId="{44CDABBA-09A2-4652-8A91-EBE8A99DAF8E}" destId="{CC4F1230-62F4-44D9-BF45-24944EE4BF72}" srcOrd="5" destOrd="0" presId="urn:microsoft.com/office/officeart/2005/8/layout/pList1#1"/>
    <dgm:cxn modelId="{FBBC7F95-2656-45AF-AEFB-9709F960B349}" type="presParOf" srcId="{44CDABBA-09A2-4652-8A91-EBE8A99DAF8E}" destId="{37353D22-3030-4FCB-B306-208F49F7359D}" srcOrd="6" destOrd="0" presId="urn:microsoft.com/office/officeart/2005/8/layout/pList1#1"/>
    <dgm:cxn modelId="{EB33B9DF-FB8D-4C34-9173-666A856126AC}" type="presParOf" srcId="{37353D22-3030-4FCB-B306-208F49F7359D}" destId="{10D051BB-ADE7-4345-A149-67AEFE2A1DDE}" srcOrd="0" destOrd="0" presId="urn:microsoft.com/office/officeart/2005/8/layout/pList1#1"/>
    <dgm:cxn modelId="{A4EABE96-EEE3-4426-85EC-4BB52D10EA4C}" type="presParOf" srcId="{37353D22-3030-4FCB-B306-208F49F7359D}" destId="{8EA49CC9-FB07-4D8C-B96F-8B670F58D36C}" srcOrd="1" destOrd="0" presId="urn:microsoft.com/office/officeart/2005/8/layout/pList1#1"/>
    <dgm:cxn modelId="{6A620626-5433-4357-B1E6-42BE634A6814}" type="presParOf" srcId="{44CDABBA-09A2-4652-8A91-EBE8A99DAF8E}" destId="{8E2AB41C-8BE8-40A8-AE9E-0B7198B93B04}" srcOrd="7" destOrd="0" presId="urn:microsoft.com/office/officeart/2005/8/layout/pList1#1"/>
    <dgm:cxn modelId="{54251229-EA30-4F7C-A975-CE097450ACE9}" type="presParOf" srcId="{44CDABBA-09A2-4652-8A91-EBE8A99DAF8E}" destId="{857C68ED-A62B-478D-9C34-579C9B611411}" srcOrd="8" destOrd="0" presId="urn:microsoft.com/office/officeart/2005/8/layout/pList1#1"/>
    <dgm:cxn modelId="{2D86CA99-3F34-4A29-AB1D-2027AB1AC464}" type="presParOf" srcId="{857C68ED-A62B-478D-9C34-579C9B611411}" destId="{BE2F75FE-0178-454F-B91B-10B6757572ED}" srcOrd="0" destOrd="0" presId="urn:microsoft.com/office/officeart/2005/8/layout/pList1#1"/>
    <dgm:cxn modelId="{A81C25D2-F1C3-469D-B978-1E8B5C97FB97}" type="presParOf" srcId="{857C68ED-A62B-478D-9C34-579C9B611411}" destId="{218D7EAE-8EF2-408C-B4FA-F7BD2C019F79}" srcOrd="1" destOrd="0" presId="urn:microsoft.com/office/officeart/2005/8/layout/pList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189B5D6-54B2-4068-983E-C67E06E7A28D}"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en-US"/>
        </a:p>
      </dgm:t>
    </dgm:pt>
    <dgm:pt modelId="{320D680B-B27D-419A-A0F2-0F8EFB2C38B0}">
      <dgm:prSet phldrT="[Text]"/>
      <dgm:spPr>
        <a:noFill/>
        <a:ln>
          <a:noFill/>
        </a:ln>
      </dgm:spPr>
      <dgm:t>
        <a:bodyPr/>
        <a:lstStyle/>
        <a:p>
          <a:r>
            <a:rPr lang="en-US" dirty="0"/>
            <a:t> </a:t>
          </a:r>
        </a:p>
      </dgm:t>
    </dgm:pt>
    <dgm:pt modelId="{B78FBE88-4E05-4E02-B684-2E88CF44E390}" type="parTrans" cxnId="{40FEB745-4AB1-44B2-A44F-71BE269599FD}">
      <dgm:prSet/>
      <dgm:spPr/>
      <dgm:t>
        <a:bodyPr/>
        <a:lstStyle/>
        <a:p>
          <a:endParaRPr lang="en-US"/>
        </a:p>
      </dgm:t>
    </dgm:pt>
    <dgm:pt modelId="{DF12DEEA-C774-48A2-9C92-89730509CFDF}" type="sibTrans" cxnId="{40FEB745-4AB1-44B2-A44F-71BE269599FD}">
      <dgm:prSet/>
      <dgm:spPr/>
      <dgm:t>
        <a:bodyPr/>
        <a:lstStyle/>
        <a:p>
          <a:endParaRPr lang="en-US"/>
        </a:p>
      </dgm:t>
    </dgm:pt>
    <dgm:pt modelId="{4B2B461C-1491-4861-865F-7CC635443667}">
      <dgm:prSet phldrT="[Text]"/>
      <dgm:spPr>
        <a:noFill/>
        <a:ln>
          <a:noFill/>
        </a:ln>
      </dgm:spPr>
      <dgm:t>
        <a:bodyPr/>
        <a:lstStyle/>
        <a:p>
          <a:r>
            <a:rPr lang="en-US" dirty="0"/>
            <a:t> </a:t>
          </a:r>
        </a:p>
      </dgm:t>
    </dgm:pt>
    <dgm:pt modelId="{6282A6B0-147E-4380-9211-98E505C48591}" type="parTrans" cxnId="{B0463B0A-8F1D-4869-A885-2FF7E5D90E3C}">
      <dgm:prSet/>
      <dgm:spPr/>
      <dgm:t>
        <a:bodyPr/>
        <a:lstStyle/>
        <a:p>
          <a:endParaRPr lang="en-US"/>
        </a:p>
      </dgm:t>
    </dgm:pt>
    <dgm:pt modelId="{28F8B2B9-0E06-4D77-A615-841A194A615F}" type="sibTrans" cxnId="{B0463B0A-8F1D-4869-A885-2FF7E5D90E3C}">
      <dgm:prSet/>
      <dgm:spPr/>
      <dgm:t>
        <a:bodyPr/>
        <a:lstStyle/>
        <a:p>
          <a:endParaRPr lang="en-US"/>
        </a:p>
      </dgm:t>
    </dgm:pt>
    <dgm:pt modelId="{124CBBEF-82A3-4F76-B4A8-4A811AE46566}">
      <dgm:prSet phldrT="[Text]"/>
      <dgm:spPr>
        <a:noFill/>
        <a:ln>
          <a:noFill/>
        </a:ln>
      </dgm:spPr>
      <dgm:t>
        <a:bodyPr/>
        <a:lstStyle/>
        <a:p>
          <a:endParaRPr lang="en-US" dirty="0"/>
        </a:p>
      </dgm:t>
    </dgm:pt>
    <dgm:pt modelId="{AC10748D-075D-496B-9634-F37DD86C3B8E}" type="sibTrans" cxnId="{D262535E-A3D1-40CE-9455-4CFB60A91EE9}">
      <dgm:prSet/>
      <dgm:spPr/>
      <dgm:t>
        <a:bodyPr/>
        <a:lstStyle/>
        <a:p>
          <a:endParaRPr lang="en-US"/>
        </a:p>
      </dgm:t>
    </dgm:pt>
    <dgm:pt modelId="{989CD62F-D4AD-4842-876D-0DDBFC20AA56}" type="parTrans" cxnId="{D262535E-A3D1-40CE-9455-4CFB60A91EE9}">
      <dgm:prSet/>
      <dgm:spPr/>
      <dgm:t>
        <a:bodyPr/>
        <a:lstStyle/>
        <a:p>
          <a:endParaRPr lang="en-US"/>
        </a:p>
      </dgm:t>
    </dgm:pt>
    <dgm:pt modelId="{F42463EE-7CE5-42DF-B7EE-DF349BCF5E4A}" type="pres">
      <dgm:prSet presAssocID="{D189B5D6-54B2-4068-983E-C67E06E7A28D}" presName="Name0" presStyleCnt="0">
        <dgm:presLayoutVars>
          <dgm:dir/>
          <dgm:resizeHandles val="exact"/>
        </dgm:presLayoutVars>
      </dgm:prSet>
      <dgm:spPr/>
    </dgm:pt>
    <dgm:pt modelId="{A6D8D41C-A799-4025-80CD-DDD21EE8FEB4}" type="pres">
      <dgm:prSet presAssocID="{124CBBEF-82A3-4F76-B4A8-4A811AE46566}" presName="composite" presStyleCnt="0"/>
      <dgm:spPr/>
    </dgm:pt>
    <dgm:pt modelId="{29AA4E4B-6CD3-470D-A350-8B0123C0564C}" type="pres">
      <dgm:prSet presAssocID="{124CBBEF-82A3-4F76-B4A8-4A811AE46566}" presName="rect1" presStyleLbl="bgShp" presStyleIdx="0" presStyleCnt="3" custScaleX="125665" custScaleY="120607" custLinFactNeighborX="-4294" custLinFactNeighborY="16463"/>
      <dgm:spPr>
        <a:blipFill>
          <a:blip xmlns:r="http://schemas.openxmlformats.org/officeDocument/2006/relationships" r:embed="rId1">
            <a:extLst>
              <a:ext uri="{28A0092B-C50C-407E-A947-70E740481C1C}">
                <a14:useLocalDpi xmlns:a14="http://schemas.microsoft.com/office/drawing/2010/main" val="0"/>
              </a:ext>
            </a:extLst>
          </a:blip>
          <a:srcRect/>
          <a:stretch>
            <a:fillRect l="-4000" r="-4000"/>
          </a:stretch>
        </a:blipFill>
      </dgm:spPr>
    </dgm:pt>
    <dgm:pt modelId="{96F2F58E-94E9-4557-BBD3-E674C89711CB}" type="pres">
      <dgm:prSet presAssocID="{124CBBEF-82A3-4F76-B4A8-4A811AE46566}" presName="rect2" presStyleLbl="trBgShp" presStyleIdx="0" presStyleCnt="3" custLinFactNeighborX="11963" custLinFactNeighborY="40263">
        <dgm:presLayoutVars>
          <dgm:bulletEnabled val="1"/>
        </dgm:presLayoutVars>
      </dgm:prSet>
      <dgm:spPr/>
    </dgm:pt>
    <dgm:pt modelId="{8D00BE5B-FB92-4510-B7B8-24BAD6715329}" type="pres">
      <dgm:prSet presAssocID="{AC10748D-075D-496B-9634-F37DD86C3B8E}" presName="sibTrans" presStyleCnt="0"/>
      <dgm:spPr/>
    </dgm:pt>
    <dgm:pt modelId="{224D7C29-E964-4102-91B0-D871FFC0698C}" type="pres">
      <dgm:prSet presAssocID="{320D680B-B27D-419A-A0F2-0F8EFB2C38B0}" presName="composite" presStyleCnt="0"/>
      <dgm:spPr/>
    </dgm:pt>
    <dgm:pt modelId="{526B5C49-0924-416A-AA17-27F7857B1BE6}" type="pres">
      <dgm:prSet presAssocID="{320D680B-B27D-419A-A0F2-0F8EFB2C38B0}" presName="rect1" presStyleLbl="bgShp" presStyleIdx="1" presStyleCnt="3" custScaleX="122672" custScaleY="128474" custLinFactNeighborX="-1534" custLinFactNeighborY="-14315"/>
      <dgm:spPr>
        <a:blipFill>
          <a:blip xmlns:r="http://schemas.openxmlformats.org/officeDocument/2006/relationships" r:embed="rId2">
            <a:extLst>
              <a:ext uri="{28A0092B-C50C-407E-A947-70E740481C1C}">
                <a14:useLocalDpi xmlns:a14="http://schemas.microsoft.com/office/drawing/2010/main" val="0"/>
              </a:ext>
            </a:extLst>
          </a:blip>
          <a:srcRect/>
          <a:stretch>
            <a:fillRect t="-3000" b="-3000"/>
          </a:stretch>
        </a:blipFill>
      </dgm:spPr>
    </dgm:pt>
    <dgm:pt modelId="{11EC16DE-D68B-431C-8FBD-23C578A8CD38}" type="pres">
      <dgm:prSet presAssocID="{320D680B-B27D-419A-A0F2-0F8EFB2C38B0}" presName="rect2" presStyleLbl="trBgShp" presStyleIdx="1" presStyleCnt="3">
        <dgm:presLayoutVars>
          <dgm:bulletEnabled val="1"/>
        </dgm:presLayoutVars>
      </dgm:prSet>
      <dgm:spPr/>
    </dgm:pt>
    <dgm:pt modelId="{791D3E8A-C025-42EC-AC2B-44FC00A2FEC6}" type="pres">
      <dgm:prSet presAssocID="{DF12DEEA-C774-48A2-9C92-89730509CFDF}" presName="sibTrans" presStyleCnt="0"/>
      <dgm:spPr/>
    </dgm:pt>
    <dgm:pt modelId="{42049A42-4EE6-4429-B648-152131AD10C2}" type="pres">
      <dgm:prSet presAssocID="{4B2B461C-1491-4861-865F-7CC635443667}" presName="composite" presStyleCnt="0"/>
      <dgm:spPr/>
    </dgm:pt>
    <dgm:pt modelId="{569BA8ED-0481-46A8-8446-A5769AB107E3}" type="pres">
      <dgm:prSet presAssocID="{4B2B461C-1491-4861-865F-7CC635443667}" presName="rect1" presStyleLbl="bgShp" presStyleIdx="2" presStyleCnt="3" custScaleX="74752" custScaleY="132775" custLinFactNeighborX="920" custLinFactNeighborY="7516"/>
      <dgm:spPr>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dgm:spPr>
    </dgm:pt>
    <dgm:pt modelId="{202D7404-5E29-4E6D-83FF-80BF89416A8F}" type="pres">
      <dgm:prSet presAssocID="{4B2B461C-1491-4861-865F-7CC635443667}" presName="rect2" presStyleLbl="trBgShp" presStyleIdx="2" presStyleCnt="3">
        <dgm:presLayoutVars>
          <dgm:bulletEnabled val="1"/>
        </dgm:presLayoutVars>
      </dgm:prSet>
      <dgm:spPr/>
    </dgm:pt>
  </dgm:ptLst>
  <dgm:cxnLst>
    <dgm:cxn modelId="{B0463B0A-8F1D-4869-A885-2FF7E5D90E3C}" srcId="{D189B5D6-54B2-4068-983E-C67E06E7A28D}" destId="{4B2B461C-1491-4861-865F-7CC635443667}" srcOrd="2" destOrd="0" parTransId="{6282A6B0-147E-4380-9211-98E505C48591}" sibTransId="{28F8B2B9-0E06-4D77-A615-841A194A615F}"/>
    <dgm:cxn modelId="{D262535E-A3D1-40CE-9455-4CFB60A91EE9}" srcId="{D189B5D6-54B2-4068-983E-C67E06E7A28D}" destId="{124CBBEF-82A3-4F76-B4A8-4A811AE46566}" srcOrd="0" destOrd="0" parTransId="{989CD62F-D4AD-4842-876D-0DDBFC20AA56}" sibTransId="{AC10748D-075D-496B-9634-F37DD86C3B8E}"/>
    <dgm:cxn modelId="{40FEB745-4AB1-44B2-A44F-71BE269599FD}" srcId="{D189B5D6-54B2-4068-983E-C67E06E7A28D}" destId="{320D680B-B27D-419A-A0F2-0F8EFB2C38B0}" srcOrd="1" destOrd="0" parTransId="{B78FBE88-4E05-4E02-B684-2E88CF44E390}" sibTransId="{DF12DEEA-C774-48A2-9C92-89730509CFDF}"/>
    <dgm:cxn modelId="{E2A8079C-97A0-44C0-99AE-8954B159169B}" type="presOf" srcId="{D189B5D6-54B2-4068-983E-C67E06E7A28D}" destId="{F42463EE-7CE5-42DF-B7EE-DF349BCF5E4A}" srcOrd="0" destOrd="0" presId="urn:microsoft.com/office/officeart/2008/layout/BendingPictureSemiTransparentText"/>
    <dgm:cxn modelId="{C42EAEAD-6C1F-45F1-9BC5-77F50634B9CD}" type="presOf" srcId="{320D680B-B27D-419A-A0F2-0F8EFB2C38B0}" destId="{11EC16DE-D68B-431C-8FBD-23C578A8CD38}" srcOrd="0" destOrd="0" presId="urn:microsoft.com/office/officeart/2008/layout/BendingPictureSemiTransparentText"/>
    <dgm:cxn modelId="{BF8275B6-211B-45FB-B6C2-081A6BA330EB}" type="presOf" srcId="{4B2B461C-1491-4861-865F-7CC635443667}" destId="{202D7404-5E29-4E6D-83FF-80BF89416A8F}" srcOrd="0" destOrd="0" presId="urn:microsoft.com/office/officeart/2008/layout/BendingPictureSemiTransparentText"/>
    <dgm:cxn modelId="{C895F3F4-2644-4DC5-8D8E-B284BEC6FA20}" type="presOf" srcId="{124CBBEF-82A3-4F76-B4A8-4A811AE46566}" destId="{96F2F58E-94E9-4557-BBD3-E674C89711CB}" srcOrd="0" destOrd="0" presId="urn:microsoft.com/office/officeart/2008/layout/BendingPictureSemiTransparentText"/>
    <dgm:cxn modelId="{7A4CA616-204A-4B78-B53E-7AD4A0418BDB}" type="presParOf" srcId="{F42463EE-7CE5-42DF-B7EE-DF349BCF5E4A}" destId="{A6D8D41C-A799-4025-80CD-DDD21EE8FEB4}" srcOrd="0" destOrd="0" presId="urn:microsoft.com/office/officeart/2008/layout/BendingPictureSemiTransparentText"/>
    <dgm:cxn modelId="{BE021BDB-F8EC-4274-9F9A-94DE0AC39979}" type="presParOf" srcId="{A6D8D41C-A799-4025-80CD-DDD21EE8FEB4}" destId="{29AA4E4B-6CD3-470D-A350-8B0123C0564C}" srcOrd="0" destOrd="0" presId="urn:microsoft.com/office/officeart/2008/layout/BendingPictureSemiTransparentText"/>
    <dgm:cxn modelId="{F3498937-AFDD-4181-B187-DFFF48982E06}" type="presParOf" srcId="{A6D8D41C-A799-4025-80CD-DDD21EE8FEB4}" destId="{96F2F58E-94E9-4557-BBD3-E674C89711CB}" srcOrd="1" destOrd="0" presId="urn:microsoft.com/office/officeart/2008/layout/BendingPictureSemiTransparentText"/>
    <dgm:cxn modelId="{5D0F2AA2-45F8-403D-BA7E-31C8AECFCB67}" type="presParOf" srcId="{F42463EE-7CE5-42DF-B7EE-DF349BCF5E4A}" destId="{8D00BE5B-FB92-4510-B7B8-24BAD6715329}" srcOrd="1" destOrd="0" presId="urn:microsoft.com/office/officeart/2008/layout/BendingPictureSemiTransparentText"/>
    <dgm:cxn modelId="{5E5B009C-46C3-4553-9A1B-9A97F6A2FD67}" type="presParOf" srcId="{F42463EE-7CE5-42DF-B7EE-DF349BCF5E4A}" destId="{224D7C29-E964-4102-91B0-D871FFC0698C}" srcOrd="2" destOrd="0" presId="urn:microsoft.com/office/officeart/2008/layout/BendingPictureSemiTransparentText"/>
    <dgm:cxn modelId="{861BCDA0-B12F-4F67-90B3-09D8FB868264}" type="presParOf" srcId="{224D7C29-E964-4102-91B0-D871FFC0698C}" destId="{526B5C49-0924-416A-AA17-27F7857B1BE6}" srcOrd="0" destOrd="0" presId="urn:microsoft.com/office/officeart/2008/layout/BendingPictureSemiTransparentText"/>
    <dgm:cxn modelId="{B741374D-D952-4DCF-AD93-815E853A890E}" type="presParOf" srcId="{224D7C29-E964-4102-91B0-D871FFC0698C}" destId="{11EC16DE-D68B-431C-8FBD-23C578A8CD38}" srcOrd="1" destOrd="0" presId="urn:microsoft.com/office/officeart/2008/layout/BendingPictureSemiTransparentText"/>
    <dgm:cxn modelId="{507046B2-82F7-4425-A896-877F4FCA2DCE}" type="presParOf" srcId="{F42463EE-7CE5-42DF-B7EE-DF349BCF5E4A}" destId="{791D3E8A-C025-42EC-AC2B-44FC00A2FEC6}" srcOrd="3" destOrd="0" presId="urn:microsoft.com/office/officeart/2008/layout/BendingPictureSemiTransparentText"/>
    <dgm:cxn modelId="{F8A5A058-14AD-45C1-B002-6DB50174F0AD}" type="presParOf" srcId="{F42463EE-7CE5-42DF-B7EE-DF349BCF5E4A}" destId="{42049A42-4EE6-4429-B648-152131AD10C2}" srcOrd="4" destOrd="0" presId="urn:microsoft.com/office/officeart/2008/layout/BendingPictureSemiTransparentText"/>
    <dgm:cxn modelId="{580803F7-9FD7-45F2-9FEE-C3DAD41DC435}" type="presParOf" srcId="{42049A42-4EE6-4429-B648-152131AD10C2}" destId="{569BA8ED-0481-46A8-8446-A5769AB107E3}" srcOrd="0" destOrd="0" presId="urn:microsoft.com/office/officeart/2008/layout/BendingPictureSemiTransparentText"/>
    <dgm:cxn modelId="{F34A7B44-87C5-4352-9225-CE0C2BF7C4B9}" type="presParOf" srcId="{42049A42-4EE6-4429-B648-152131AD10C2}" destId="{202D7404-5E29-4E6D-83FF-80BF89416A8F}"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C666622-7FF3-46CA-8ED0-B254203CFBB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0584667-AD00-46D4-9B41-3F01D99EEB9C}">
      <dgm:prSet phldrT="[Text]">
        <dgm:style>
          <a:lnRef idx="1">
            <a:schemeClr val="dk1"/>
          </a:lnRef>
          <a:fillRef idx="3">
            <a:schemeClr val="dk1"/>
          </a:fillRef>
          <a:effectRef idx="2">
            <a:schemeClr val="dk1"/>
          </a:effectRef>
          <a:fontRef idx="minor">
            <a:schemeClr val="lt1"/>
          </a:fontRef>
        </dgm:style>
      </dgm:prSet>
      <dgm:spPr>
        <a:solidFill>
          <a:schemeClr val="bg1">
            <a:lumMod val="75000"/>
            <a:lumOff val="25000"/>
          </a:schemeClr>
        </a:solidFill>
      </dgm:spPr>
      <dgm:t>
        <a:bodyPr/>
        <a:lstStyle/>
        <a:p>
          <a:r>
            <a:rPr lang="en-US" b="1" dirty="0"/>
            <a:t>Regular cellphones can only make calls and exchange texts</a:t>
          </a:r>
        </a:p>
      </dgm:t>
    </dgm:pt>
    <dgm:pt modelId="{F4436ABA-E559-4709-B906-83BE4B89974E}" type="parTrans" cxnId="{1EC68DD0-0974-409A-A4E4-A951370FF877}">
      <dgm:prSet/>
      <dgm:spPr/>
      <dgm:t>
        <a:bodyPr/>
        <a:lstStyle/>
        <a:p>
          <a:endParaRPr lang="en-US"/>
        </a:p>
      </dgm:t>
    </dgm:pt>
    <dgm:pt modelId="{993B9941-2F19-445E-86FB-BECADB58FA2F}" type="sibTrans" cxnId="{1EC68DD0-0974-409A-A4E4-A951370FF877}">
      <dgm:prSet/>
      <dgm:spPr/>
      <dgm:t>
        <a:bodyPr/>
        <a:lstStyle/>
        <a:p>
          <a:endParaRPr lang="en-US"/>
        </a:p>
      </dgm:t>
    </dgm:pt>
    <dgm:pt modelId="{FA5E12B3-57A8-461F-ABCE-7234F1F986C7}">
      <dgm:prSet phldrT="[Text]">
        <dgm:style>
          <a:lnRef idx="1">
            <a:schemeClr val="dk1"/>
          </a:lnRef>
          <a:fillRef idx="3">
            <a:schemeClr val="dk1"/>
          </a:fillRef>
          <a:effectRef idx="2">
            <a:schemeClr val="dk1"/>
          </a:effectRef>
          <a:fontRef idx="minor">
            <a:schemeClr val="lt1"/>
          </a:fontRef>
        </dgm:style>
      </dgm:prSet>
      <dgm:spPr>
        <a:solidFill>
          <a:schemeClr val="bg1">
            <a:lumMod val="75000"/>
            <a:lumOff val="25000"/>
          </a:schemeClr>
        </a:solidFill>
      </dgm:spPr>
      <dgm:t>
        <a:bodyPr/>
        <a:lstStyle/>
        <a:p>
          <a:r>
            <a:rPr lang="en-US" b="1" dirty="0"/>
            <a:t>Smartphones are like mini computers which can handle a large variations of tasks ranging from accessing the internet to controlling a computer remotely.</a:t>
          </a:r>
        </a:p>
      </dgm:t>
    </dgm:pt>
    <dgm:pt modelId="{C27B1632-3720-4A6E-9825-2BEECE3E5449}" type="parTrans" cxnId="{8ADF4750-3D4F-4F76-88C1-A18B6A90EA39}">
      <dgm:prSet/>
      <dgm:spPr/>
      <dgm:t>
        <a:bodyPr/>
        <a:lstStyle/>
        <a:p>
          <a:endParaRPr lang="en-US"/>
        </a:p>
      </dgm:t>
    </dgm:pt>
    <dgm:pt modelId="{6BCEE268-2E93-4150-82A0-AFEE50A9EA38}" type="sibTrans" cxnId="{8ADF4750-3D4F-4F76-88C1-A18B6A90EA39}">
      <dgm:prSet/>
      <dgm:spPr/>
      <dgm:t>
        <a:bodyPr/>
        <a:lstStyle/>
        <a:p>
          <a:endParaRPr lang="en-US"/>
        </a:p>
      </dgm:t>
    </dgm:pt>
    <dgm:pt modelId="{612B9075-D614-4CFB-B04B-A39C26234329}" type="pres">
      <dgm:prSet presAssocID="{6C666622-7FF3-46CA-8ED0-B254203CFBBA}" presName="linear" presStyleCnt="0">
        <dgm:presLayoutVars>
          <dgm:animLvl val="lvl"/>
          <dgm:resizeHandles val="exact"/>
        </dgm:presLayoutVars>
      </dgm:prSet>
      <dgm:spPr/>
    </dgm:pt>
    <dgm:pt modelId="{8C9A369F-2314-473A-9B12-8AC1B5ADB905}" type="pres">
      <dgm:prSet presAssocID="{B0584667-AD00-46D4-9B41-3F01D99EEB9C}" presName="parentText" presStyleLbl="node1" presStyleIdx="0" presStyleCnt="2">
        <dgm:presLayoutVars>
          <dgm:chMax val="0"/>
          <dgm:bulletEnabled val="1"/>
        </dgm:presLayoutVars>
      </dgm:prSet>
      <dgm:spPr/>
    </dgm:pt>
    <dgm:pt modelId="{6B27C897-E99B-4DCC-A156-D7C0EE56BCC9}" type="pres">
      <dgm:prSet presAssocID="{993B9941-2F19-445E-86FB-BECADB58FA2F}" presName="spacer" presStyleCnt="0"/>
      <dgm:spPr/>
    </dgm:pt>
    <dgm:pt modelId="{A7263173-7B58-43F2-B3BC-1D80211610A1}" type="pres">
      <dgm:prSet presAssocID="{FA5E12B3-57A8-461F-ABCE-7234F1F986C7}" presName="parentText" presStyleLbl="node1" presStyleIdx="1" presStyleCnt="2">
        <dgm:presLayoutVars>
          <dgm:chMax val="0"/>
          <dgm:bulletEnabled val="1"/>
        </dgm:presLayoutVars>
      </dgm:prSet>
      <dgm:spPr/>
    </dgm:pt>
  </dgm:ptLst>
  <dgm:cxnLst>
    <dgm:cxn modelId="{8984BD22-D7D6-4D9C-9BEB-D99933DA0CBA}" type="presOf" srcId="{6C666622-7FF3-46CA-8ED0-B254203CFBBA}" destId="{612B9075-D614-4CFB-B04B-A39C26234329}" srcOrd="0" destOrd="0" presId="urn:microsoft.com/office/officeart/2005/8/layout/vList2"/>
    <dgm:cxn modelId="{8ADF4750-3D4F-4F76-88C1-A18B6A90EA39}" srcId="{6C666622-7FF3-46CA-8ED0-B254203CFBBA}" destId="{FA5E12B3-57A8-461F-ABCE-7234F1F986C7}" srcOrd="1" destOrd="0" parTransId="{C27B1632-3720-4A6E-9825-2BEECE3E5449}" sibTransId="{6BCEE268-2E93-4150-82A0-AFEE50A9EA38}"/>
    <dgm:cxn modelId="{A44333C0-60CA-447A-BF4A-F02EBE8551EB}" type="presOf" srcId="{FA5E12B3-57A8-461F-ABCE-7234F1F986C7}" destId="{A7263173-7B58-43F2-B3BC-1D80211610A1}" srcOrd="0" destOrd="0" presId="urn:microsoft.com/office/officeart/2005/8/layout/vList2"/>
    <dgm:cxn modelId="{1EC68DD0-0974-409A-A4E4-A951370FF877}" srcId="{6C666622-7FF3-46CA-8ED0-B254203CFBBA}" destId="{B0584667-AD00-46D4-9B41-3F01D99EEB9C}" srcOrd="0" destOrd="0" parTransId="{F4436ABA-E559-4709-B906-83BE4B89974E}" sibTransId="{993B9941-2F19-445E-86FB-BECADB58FA2F}"/>
    <dgm:cxn modelId="{213E70F9-901C-4EA0-83D1-C132B8A3C951}" type="presOf" srcId="{B0584667-AD00-46D4-9B41-3F01D99EEB9C}" destId="{8C9A369F-2314-473A-9B12-8AC1B5ADB905}" srcOrd="0" destOrd="0" presId="urn:microsoft.com/office/officeart/2005/8/layout/vList2"/>
    <dgm:cxn modelId="{B1D04234-6B4D-44B6-899A-1C40380EE878}" type="presParOf" srcId="{612B9075-D614-4CFB-B04B-A39C26234329}" destId="{8C9A369F-2314-473A-9B12-8AC1B5ADB905}" srcOrd="0" destOrd="0" presId="urn:microsoft.com/office/officeart/2005/8/layout/vList2"/>
    <dgm:cxn modelId="{885AC4F6-5CAF-4774-BECA-71C3F1C5A7E3}" type="presParOf" srcId="{612B9075-D614-4CFB-B04B-A39C26234329}" destId="{6B27C897-E99B-4DCC-A156-D7C0EE56BCC9}" srcOrd="1" destOrd="0" presId="urn:microsoft.com/office/officeart/2005/8/layout/vList2"/>
    <dgm:cxn modelId="{A66A8325-D6FE-4C8B-9498-64088EE4A6C5}" type="presParOf" srcId="{612B9075-D614-4CFB-B04B-A39C26234329}" destId="{A7263173-7B58-43F2-B3BC-1D80211610A1}"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6A5B8D2-68BB-4720-8901-7958F66C3AD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E936473-A752-4BBA-A935-356C52E01FDB}">
      <dgm:prSet phldrT="[Text]">
        <dgm:style>
          <a:lnRef idx="1">
            <a:schemeClr val="dk1"/>
          </a:lnRef>
          <a:fillRef idx="3">
            <a:schemeClr val="dk1"/>
          </a:fillRef>
          <a:effectRef idx="2">
            <a:schemeClr val="dk1"/>
          </a:effectRef>
          <a:fontRef idx="minor">
            <a:schemeClr val="lt1"/>
          </a:fontRef>
        </dgm:style>
      </dgm:prSet>
      <dgm:spPr>
        <a:solidFill>
          <a:schemeClr val="bg1">
            <a:lumMod val="75000"/>
            <a:lumOff val="25000"/>
          </a:schemeClr>
        </a:solidFill>
      </dgm:spPr>
      <dgm:t>
        <a:bodyPr/>
        <a:lstStyle/>
        <a:p>
          <a:r>
            <a:rPr lang="en-US" b="1" dirty="0"/>
            <a:t>Can be used to place calls or exchange SMS and MMS</a:t>
          </a:r>
        </a:p>
      </dgm:t>
    </dgm:pt>
    <dgm:pt modelId="{FBAD5187-70EE-4971-87B7-5AC94FF9611B}" type="parTrans" cxnId="{DC7DDD49-1053-4693-8E97-2FC4844E56C3}">
      <dgm:prSet/>
      <dgm:spPr/>
      <dgm:t>
        <a:bodyPr/>
        <a:lstStyle/>
        <a:p>
          <a:endParaRPr lang="en-US"/>
        </a:p>
      </dgm:t>
    </dgm:pt>
    <dgm:pt modelId="{5B6A5A90-A685-450F-9A97-191EC948613A}" type="sibTrans" cxnId="{DC7DDD49-1053-4693-8E97-2FC4844E56C3}">
      <dgm:prSet/>
      <dgm:spPr/>
      <dgm:t>
        <a:bodyPr/>
        <a:lstStyle/>
        <a:p>
          <a:endParaRPr lang="en-US"/>
        </a:p>
      </dgm:t>
    </dgm:pt>
    <dgm:pt modelId="{974134C4-0C0A-4757-93A0-EB15B805135C}">
      <dgm:prSet phldrT="[Text]">
        <dgm:style>
          <a:lnRef idx="1">
            <a:schemeClr val="dk1"/>
          </a:lnRef>
          <a:fillRef idx="3">
            <a:schemeClr val="dk1"/>
          </a:fillRef>
          <a:effectRef idx="2">
            <a:schemeClr val="dk1"/>
          </a:effectRef>
          <a:fontRef idx="minor">
            <a:schemeClr val="lt1"/>
          </a:fontRef>
        </dgm:style>
      </dgm:prSet>
      <dgm:spPr>
        <a:solidFill>
          <a:schemeClr val="bg1">
            <a:lumMod val="75000"/>
            <a:lumOff val="25000"/>
          </a:schemeClr>
        </a:solidFill>
      </dgm:spPr>
      <dgm:t>
        <a:bodyPr/>
        <a:lstStyle/>
        <a:p>
          <a:r>
            <a:rPr lang="en-US" b="1" dirty="0"/>
            <a:t>Access the internet</a:t>
          </a:r>
        </a:p>
      </dgm:t>
    </dgm:pt>
    <dgm:pt modelId="{58AD6AE3-F6F1-4ADD-BB61-E6A6F0189530}" type="parTrans" cxnId="{229F6D72-8929-48CB-8BBF-DAB72F9B4AC6}">
      <dgm:prSet/>
      <dgm:spPr/>
      <dgm:t>
        <a:bodyPr/>
        <a:lstStyle/>
        <a:p>
          <a:endParaRPr lang="en-US"/>
        </a:p>
      </dgm:t>
    </dgm:pt>
    <dgm:pt modelId="{78166573-0574-4A22-BBBA-5AB5ABC5DEC0}" type="sibTrans" cxnId="{229F6D72-8929-48CB-8BBF-DAB72F9B4AC6}">
      <dgm:prSet/>
      <dgm:spPr/>
      <dgm:t>
        <a:bodyPr/>
        <a:lstStyle/>
        <a:p>
          <a:endParaRPr lang="en-US"/>
        </a:p>
      </dgm:t>
    </dgm:pt>
    <dgm:pt modelId="{00C8802F-BA1F-4981-8857-88BE895D6180}">
      <dgm:prSet phldrT="[Text]">
        <dgm:style>
          <a:lnRef idx="1">
            <a:schemeClr val="dk1"/>
          </a:lnRef>
          <a:fillRef idx="3">
            <a:schemeClr val="dk1"/>
          </a:fillRef>
          <a:effectRef idx="2">
            <a:schemeClr val="dk1"/>
          </a:effectRef>
          <a:fontRef idx="minor">
            <a:schemeClr val="lt1"/>
          </a:fontRef>
        </dgm:style>
      </dgm:prSet>
      <dgm:spPr>
        <a:solidFill>
          <a:schemeClr val="bg1">
            <a:lumMod val="75000"/>
            <a:lumOff val="25000"/>
          </a:schemeClr>
        </a:solidFill>
      </dgm:spPr>
      <dgm:t>
        <a:bodyPr/>
        <a:lstStyle/>
        <a:p>
          <a:r>
            <a:rPr lang="en-US" b="1" dirty="0"/>
            <a:t>Can take pictures and record videos</a:t>
          </a:r>
        </a:p>
      </dgm:t>
    </dgm:pt>
    <dgm:pt modelId="{120D2A21-4BF7-41CA-B6A6-1338AD91770B}" type="parTrans" cxnId="{3D7AB115-4F35-420A-B7F1-146FED0A9985}">
      <dgm:prSet/>
      <dgm:spPr/>
      <dgm:t>
        <a:bodyPr/>
        <a:lstStyle/>
        <a:p>
          <a:endParaRPr lang="en-US"/>
        </a:p>
      </dgm:t>
    </dgm:pt>
    <dgm:pt modelId="{E004E35F-B88B-4A76-8204-85C8706510F5}" type="sibTrans" cxnId="{3D7AB115-4F35-420A-B7F1-146FED0A9985}">
      <dgm:prSet/>
      <dgm:spPr/>
      <dgm:t>
        <a:bodyPr/>
        <a:lstStyle/>
        <a:p>
          <a:endParaRPr lang="en-US"/>
        </a:p>
      </dgm:t>
    </dgm:pt>
    <dgm:pt modelId="{42727487-519A-4C5E-A446-34B10952EF77}">
      <dgm:prSet phldrT="[Text]">
        <dgm:style>
          <a:lnRef idx="1">
            <a:schemeClr val="dk1"/>
          </a:lnRef>
          <a:fillRef idx="3">
            <a:schemeClr val="dk1"/>
          </a:fillRef>
          <a:effectRef idx="2">
            <a:schemeClr val="dk1"/>
          </a:effectRef>
          <a:fontRef idx="minor">
            <a:schemeClr val="lt1"/>
          </a:fontRef>
        </dgm:style>
      </dgm:prSet>
      <dgm:spPr>
        <a:solidFill>
          <a:schemeClr val="bg1">
            <a:lumMod val="75000"/>
            <a:lumOff val="25000"/>
          </a:schemeClr>
        </a:solidFill>
      </dgm:spPr>
      <dgm:t>
        <a:bodyPr/>
        <a:lstStyle/>
        <a:p>
          <a:r>
            <a:rPr lang="en-US" b="1" dirty="0"/>
            <a:t>Capable of video chat</a:t>
          </a:r>
        </a:p>
      </dgm:t>
    </dgm:pt>
    <dgm:pt modelId="{4FB65488-829D-4EA9-A48A-A609E0C3BC8A}" type="parTrans" cxnId="{E3075628-55BF-4087-B54E-347B0A459883}">
      <dgm:prSet/>
      <dgm:spPr/>
      <dgm:t>
        <a:bodyPr/>
        <a:lstStyle/>
        <a:p>
          <a:endParaRPr lang="en-US"/>
        </a:p>
      </dgm:t>
    </dgm:pt>
    <dgm:pt modelId="{CF4BC4D7-71DE-4CEE-9CD9-B9EF39970C8C}" type="sibTrans" cxnId="{E3075628-55BF-4087-B54E-347B0A459883}">
      <dgm:prSet/>
      <dgm:spPr/>
      <dgm:t>
        <a:bodyPr/>
        <a:lstStyle/>
        <a:p>
          <a:endParaRPr lang="en-US"/>
        </a:p>
      </dgm:t>
    </dgm:pt>
    <dgm:pt modelId="{A7B11BD3-35AE-4D6B-9C1C-DE1E3B3375C2}" type="pres">
      <dgm:prSet presAssocID="{46A5B8D2-68BB-4720-8901-7958F66C3AD7}" presName="linear" presStyleCnt="0">
        <dgm:presLayoutVars>
          <dgm:animLvl val="lvl"/>
          <dgm:resizeHandles val="exact"/>
        </dgm:presLayoutVars>
      </dgm:prSet>
      <dgm:spPr/>
    </dgm:pt>
    <dgm:pt modelId="{5995EEFF-C04D-4376-B046-85C78FA679EA}" type="pres">
      <dgm:prSet presAssocID="{DE936473-A752-4BBA-A935-356C52E01FDB}" presName="parentText" presStyleLbl="node1" presStyleIdx="0" presStyleCnt="4" custScaleY="126267" custLinFactNeighborX="0" custLinFactNeighborY="-91940">
        <dgm:presLayoutVars>
          <dgm:chMax val="0"/>
          <dgm:bulletEnabled val="1"/>
        </dgm:presLayoutVars>
      </dgm:prSet>
      <dgm:spPr/>
    </dgm:pt>
    <dgm:pt modelId="{82A41B42-911E-4043-934D-29B4E15D6F94}" type="pres">
      <dgm:prSet presAssocID="{5B6A5A90-A685-450F-9A97-191EC948613A}" presName="spacer" presStyleCnt="0"/>
      <dgm:spPr/>
    </dgm:pt>
    <dgm:pt modelId="{A3CA316D-B197-49CA-B687-2D86D9258419}" type="pres">
      <dgm:prSet presAssocID="{974134C4-0C0A-4757-93A0-EB15B805135C}" presName="parentText" presStyleLbl="node1" presStyleIdx="1" presStyleCnt="4" custScaleY="155659" custLinFactNeighborX="0" custLinFactNeighborY="-10216">
        <dgm:presLayoutVars>
          <dgm:chMax val="0"/>
          <dgm:bulletEnabled val="1"/>
        </dgm:presLayoutVars>
      </dgm:prSet>
      <dgm:spPr/>
    </dgm:pt>
    <dgm:pt modelId="{29CA03B0-E728-460A-A2B7-DF5FE6DF07F9}" type="pres">
      <dgm:prSet presAssocID="{78166573-0574-4A22-BBBA-5AB5ABC5DEC0}" presName="spacer" presStyleCnt="0"/>
      <dgm:spPr/>
    </dgm:pt>
    <dgm:pt modelId="{18C4D485-5503-4526-AC99-653E6AB816D0}" type="pres">
      <dgm:prSet presAssocID="{00C8802F-BA1F-4981-8857-88BE895D6180}" presName="parentText" presStyleLbl="node1" presStyleIdx="2" presStyleCnt="4" custScaleY="143392" custLinFactNeighborX="0" custLinFactNeighborY="61291">
        <dgm:presLayoutVars>
          <dgm:chMax val="0"/>
          <dgm:bulletEnabled val="1"/>
        </dgm:presLayoutVars>
      </dgm:prSet>
      <dgm:spPr/>
    </dgm:pt>
    <dgm:pt modelId="{86AF7421-29F6-4E37-9B89-ACFF647E0A3B}" type="pres">
      <dgm:prSet presAssocID="{E004E35F-B88B-4A76-8204-85C8706510F5}" presName="spacer" presStyleCnt="0"/>
      <dgm:spPr/>
    </dgm:pt>
    <dgm:pt modelId="{F95F6815-B8A4-4DB6-91A3-4D553ADC2A57}" type="pres">
      <dgm:prSet presAssocID="{42727487-519A-4C5E-A446-34B10952EF77}" presName="parentText" presStyleLbl="node1" presStyleIdx="3" presStyleCnt="4" custScaleY="145844" custLinFactY="6392" custLinFactNeighborX="0" custLinFactNeighborY="100000">
        <dgm:presLayoutVars>
          <dgm:chMax val="0"/>
          <dgm:bulletEnabled val="1"/>
        </dgm:presLayoutVars>
      </dgm:prSet>
      <dgm:spPr/>
    </dgm:pt>
  </dgm:ptLst>
  <dgm:cxnLst>
    <dgm:cxn modelId="{3D7AB115-4F35-420A-B7F1-146FED0A9985}" srcId="{46A5B8D2-68BB-4720-8901-7958F66C3AD7}" destId="{00C8802F-BA1F-4981-8857-88BE895D6180}" srcOrd="2" destOrd="0" parTransId="{120D2A21-4BF7-41CA-B6A6-1338AD91770B}" sibTransId="{E004E35F-B88B-4A76-8204-85C8706510F5}"/>
    <dgm:cxn modelId="{E3075628-55BF-4087-B54E-347B0A459883}" srcId="{46A5B8D2-68BB-4720-8901-7958F66C3AD7}" destId="{42727487-519A-4C5E-A446-34B10952EF77}" srcOrd="3" destOrd="0" parTransId="{4FB65488-829D-4EA9-A48A-A609E0C3BC8A}" sibTransId="{CF4BC4D7-71DE-4CEE-9CD9-B9EF39970C8C}"/>
    <dgm:cxn modelId="{86F7F761-22C7-46BB-815C-88A99A12D58E}" type="presOf" srcId="{974134C4-0C0A-4757-93A0-EB15B805135C}" destId="{A3CA316D-B197-49CA-B687-2D86D9258419}" srcOrd="0" destOrd="0" presId="urn:microsoft.com/office/officeart/2005/8/layout/vList2"/>
    <dgm:cxn modelId="{DC7DDD49-1053-4693-8E97-2FC4844E56C3}" srcId="{46A5B8D2-68BB-4720-8901-7958F66C3AD7}" destId="{DE936473-A752-4BBA-A935-356C52E01FDB}" srcOrd="0" destOrd="0" parTransId="{FBAD5187-70EE-4971-87B7-5AC94FF9611B}" sibTransId="{5B6A5A90-A685-450F-9A97-191EC948613A}"/>
    <dgm:cxn modelId="{229F6D72-8929-48CB-8BBF-DAB72F9B4AC6}" srcId="{46A5B8D2-68BB-4720-8901-7958F66C3AD7}" destId="{974134C4-0C0A-4757-93A0-EB15B805135C}" srcOrd="1" destOrd="0" parTransId="{58AD6AE3-F6F1-4ADD-BB61-E6A6F0189530}" sibTransId="{78166573-0574-4A22-BBBA-5AB5ABC5DEC0}"/>
    <dgm:cxn modelId="{43DA4E97-24F2-4B56-A705-791B65C53D4E}" type="presOf" srcId="{DE936473-A752-4BBA-A935-356C52E01FDB}" destId="{5995EEFF-C04D-4376-B046-85C78FA679EA}" srcOrd="0" destOrd="0" presId="urn:microsoft.com/office/officeart/2005/8/layout/vList2"/>
    <dgm:cxn modelId="{D1B251D3-BECD-43E2-8FCE-9D12F637AECF}" type="presOf" srcId="{42727487-519A-4C5E-A446-34B10952EF77}" destId="{F95F6815-B8A4-4DB6-91A3-4D553ADC2A57}" srcOrd="0" destOrd="0" presId="urn:microsoft.com/office/officeart/2005/8/layout/vList2"/>
    <dgm:cxn modelId="{F777E0D5-36D7-4ACF-8667-115BD83ACAC5}" type="presOf" srcId="{00C8802F-BA1F-4981-8857-88BE895D6180}" destId="{18C4D485-5503-4526-AC99-653E6AB816D0}" srcOrd="0" destOrd="0" presId="urn:microsoft.com/office/officeart/2005/8/layout/vList2"/>
    <dgm:cxn modelId="{A466D7D7-312C-4583-B644-96F5FF92DC7C}" type="presOf" srcId="{46A5B8D2-68BB-4720-8901-7958F66C3AD7}" destId="{A7B11BD3-35AE-4D6B-9C1C-DE1E3B3375C2}" srcOrd="0" destOrd="0" presId="urn:microsoft.com/office/officeart/2005/8/layout/vList2"/>
    <dgm:cxn modelId="{9D48E285-D572-4FBD-8510-A1C5261436FF}" type="presParOf" srcId="{A7B11BD3-35AE-4D6B-9C1C-DE1E3B3375C2}" destId="{5995EEFF-C04D-4376-B046-85C78FA679EA}" srcOrd="0" destOrd="0" presId="urn:microsoft.com/office/officeart/2005/8/layout/vList2"/>
    <dgm:cxn modelId="{E2910576-EB2D-4316-B17B-F6207B6B5D21}" type="presParOf" srcId="{A7B11BD3-35AE-4D6B-9C1C-DE1E3B3375C2}" destId="{82A41B42-911E-4043-934D-29B4E15D6F94}" srcOrd="1" destOrd="0" presId="urn:microsoft.com/office/officeart/2005/8/layout/vList2"/>
    <dgm:cxn modelId="{DD93440A-B63A-424A-B5E0-7C8FFC3ED0D1}" type="presParOf" srcId="{A7B11BD3-35AE-4D6B-9C1C-DE1E3B3375C2}" destId="{A3CA316D-B197-49CA-B687-2D86D9258419}" srcOrd="2" destOrd="0" presId="urn:microsoft.com/office/officeart/2005/8/layout/vList2"/>
    <dgm:cxn modelId="{A1EB16CA-8678-4655-A396-0A02D0645EAD}" type="presParOf" srcId="{A7B11BD3-35AE-4D6B-9C1C-DE1E3B3375C2}" destId="{29CA03B0-E728-460A-A2B7-DF5FE6DF07F9}" srcOrd="3" destOrd="0" presId="urn:microsoft.com/office/officeart/2005/8/layout/vList2"/>
    <dgm:cxn modelId="{7FE4FD7C-70DD-43B7-A7EA-B7EFD20DC22E}" type="presParOf" srcId="{A7B11BD3-35AE-4D6B-9C1C-DE1E3B3375C2}" destId="{18C4D485-5503-4526-AC99-653E6AB816D0}" srcOrd="4" destOrd="0" presId="urn:microsoft.com/office/officeart/2005/8/layout/vList2"/>
    <dgm:cxn modelId="{7F40B05A-9D25-43D6-95A6-57612E09BFB0}" type="presParOf" srcId="{A7B11BD3-35AE-4D6B-9C1C-DE1E3B3375C2}" destId="{86AF7421-29F6-4E37-9B89-ACFF647E0A3B}" srcOrd="5" destOrd="0" presId="urn:microsoft.com/office/officeart/2005/8/layout/vList2"/>
    <dgm:cxn modelId="{554BE8AD-2399-4447-9BFA-25F6EBD007BC}" type="presParOf" srcId="{A7B11BD3-35AE-4D6B-9C1C-DE1E3B3375C2}" destId="{F95F6815-B8A4-4DB6-91A3-4D553ADC2A57}"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9A11599-7387-4D6C-9FB1-28BF6215E9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E343650-BE10-410A-9E66-48CDE298E74E}">
      <dgm:prSet phldrT="[Text]">
        <dgm:style>
          <a:lnRef idx="1">
            <a:schemeClr val="dk1"/>
          </a:lnRef>
          <a:fillRef idx="3">
            <a:schemeClr val="dk1"/>
          </a:fillRef>
          <a:effectRef idx="2">
            <a:schemeClr val="dk1"/>
          </a:effectRef>
          <a:fontRef idx="minor">
            <a:schemeClr val="lt1"/>
          </a:fontRef>
        </dgm:style>
      </dgm:prSet>
      <dgm:spPr>
        <a:solidFill>
          <a:schemeClr val="bg1">
            <a:lumMod val="75000"/>
            <a:lumOff val="25000"/>
          </a:schemeClr>
        </a:solidFill>
      </dgm:spPr>
      <dgm:t>
        <a:bodyPr/>
        <a:lstStyle/>
        <a:p>
          <a:r>
            <a:rPr lang="en-US" b="1" dirty="0"/>
            <a:t>Store and edit data</a:t>
          </a:r>
        </a:p>
      </dgm:t>
    </dgm:pt>
    <dgm:pt modelId="{0086167A-9B41-4AFD-93A7-207DE2B505AF}" type="parTrans" cxnId="{E3846221-83DA-454C-A8C1-EE0673CF8D81}">
      <dgm:prSet/>
      <dgm:spPr/>
      <dgm:t>
        <a:bodyPr/>
        <a:lstStyle/>
        <a:p>
          <a:endParaRPr lang="en-US"/>
        </a:p>
      </dgm:t>
    </dgm:pt>
    <dgm:pt modelId="{870321A8-118C-4128-BB09-73F60ABBF47B}" type="sibTrans" cxnId="{E3846221-83DA-454C-A8C1-EE0673CF8D81}">
      <dgm:prSet/>
      <dgm:spPr/>
      <dgm:t>
        <a:bodyPr/>
        <a:lstStyle/>
        <a:p>
          <a:endParaRPr lang="en-US"/>
        </a:p>
      </dgm:t>
    </dgm:pt>
    <dgm:pt modelId="{FEF07364-F88F-42E8-B36E-C806D976868B}">
      <dgm:prSet phldrT="[Text]">
        <dgm:style>
          <a:lnRef idx="1">
            <a:schemeClr val="dk1"/>
          </a:lnRef>
          <a:fillRef idx="3">
            <a:schemeClr val="dk1"/>
          </a:fillRef>
          <a:effectRef idx="2">
            <a:schemeClr val="dk1"/>
          </a:effectRef>
          <a:fontRef idx="minor">
            <a:schemeClr val="lt1"/>
          </a:fontRef>
        </dgm:style>
      </dgm:prSet>
      <dgm:spPr>
        <a:solidFill>
          <a:schemeClr val="bg1">
            <a:lumMod val="75000"/>
            <a:lumOff val="25000"/>
          </a:schemeClr>
        </a:solidFill>
      </dgm:spPr>
      <dgm:t>
        <a:bodyPr/>
        <a:lstStyle/>
        <a:p>
          <a:r>
            <a:rPr lang="en-US" b="1" dirty="0"/>
            <a:t>Able to connect to other devices via cable, Bluetooth, Wi-Fi, NFC, etc.</a:t>
          </a:r>
        </a:p>
      </dgm:t>
    </dgm:pt>
    <dgm:pt modelId="{A2B18659-492E-4886-A0AE-3A34F7FC74C4}" type="parTrans" cxnId="{A0E6D1F4-84A1-4A22-A43B-2FFA0046C805}">
      <dgm:prSet/>
      <dgm:spPr/>
      <dgm:t>
        <a:bodyPr/>
        <a:lstStyle/>
        <a:p>
          <a:endParaRPr lang="en-US"/>
        </a:p>
      </dgm:t>
    </dgm:pt>
    <dgm:pt modelId="{BE7ECE28-D5DC-458C-A97D-566B8FD9EDFE}" type="sibTrans" cxnId="{A0E6D1F4-84A1-4A22-A43B-2FFA0046C805}">
      <dgm:prSet/>
      <dgm:spPr/>
      <dgm:t>
        <a:bodyPr/>
        <a:lstStyle/>
        <a:p>
          <a:endParaRPr lang="en-US"/>
        </a:p>
      </dgm:t>
    </dgm:pt>
    <dgm:pt modelId="{743E5BAA-562A-46FB-854E-23F725F1CA10}">
      <dgm:prSet phldrT="[Text]">
        <dgm:style>
          <a:lnRef idx="1">
            <a:schemeClr val="dk1"/>
          </a:lnRef>
          <a:fillRef idx="3">
            <a:schemeClr val="dk1"/>
          </a:fillRef>
          <a:effectRef idx="2">
            <a:schemeClr val="dk1"/>
          </a:effectRef>
          <a:fontRef idx="minor">
            <a:schemeClr val="lt1"/>
          </a:fontRef>
        </dgm:style>
      </dgm:prSet>
      <dgm:spPr>
        <a:solidFill>
          <a:schemeClr val="bg1">
            <a:lumMod val="75000"/>
            <a:lumOff val="25000"/>
          </a:schemeClr>
        </a:solidFill>
      </dgm:spPr>
      <dgm:t>
        <a:bodyPr/>
        <a:lstStyle/>
        <a:p>
          <a:r>
            <a:rPr lang="en-US" b="1" dirty="0"/>
            <a:t>Supports the installation of various programs</a:t>
          </a:r>
        </a:p>
      </dgm:t>
    </dgm:pt>
    <dgm:pt modelId="{9291D9F4-7933-43F1-BD71-F5E8050B74A3}" type="parTrans" cxnId="{4DF4D49C-53C3-447E-914C-FE838AE3CC2F}">
      <dgm:prSet/>
      <dgm:spPr/>
      <dgm:t>
        <a:bodyPr/>
        <a:lstStyle/>
        <a:p>
          <a:endParaRPr lang="en-US"/>
        </a:p>
      </dgm:t>
    </dgm:pt>
    <dgm:pt modelId="{6E875923-AE29-4966-8D3F-A2FC9CE48B6D}" type="sibTrans" cxnId="{4DF4D49C-53C3-447E-914C-FE838AE3CC2F}">
      <dgm:prSet/>
      <dgm:spPr/>
      <dgm:t>
        <a:bodyPr/>
        <a:lstStyle/>
        <a:p>
          <a:endParaRPr lang="en-US"/>
        </a:p>
      </dgm:t>
    </dgm:pt>
    <dgm:pt modelId="{2FC81718-523F-44CB-850A-C3A086E4801A}" type="pres">
      <dgm:prSet presAssocID="{59A11599-7387-4D6C-9FB1-28BF6215E96B}" presName="linear" presStyleCnt="0">
        <dgm:presLayoutVars>
          <dgm:animLvl val="lvl"/>
          <dgm:resizeHandles val="exact"/>
        </dgm:presLayoutVars>
      </dgm:prSet>
      <dgm:spPr/>
    </dgm:pt>
    <dgm:pt modelId="{550487B1-FA11-4108-AA74-435DFDFEAB98}" type="pres">
      <dgm:prSet presAssocID="{1E343650-BE10-410A-9E66-48CDE298E74E}" presName="parentText" presStyleLbl="node1" presStyleIdx="0" presStyleCnt="3">
        <dgm:presLayoutVars>
          <dgm:chMax val="0"/>
          <dgm:bulletEnabled val="1"/>
        </dgm:presLayoutVars>
      </dgm:prSet>
      <dgm:spPr/>
    </dgm:pt>
    <dgm:pt modelId="{D3251EE1-73D9-42E8-8BE0-22A7D70DBF4E}" type="pres">
      <dgm:prSet presAssocID="{870321A8-118C-4128-BB09-73F60ABBF47B}" presName="spacer" presStyleCnt="0"/>
      <dgm:spPr/>
    </dgm:pt>
    <dgm:pt modelId="{0D210CD9-E32B-4A3B-BDBC-B29FA6A2495B}" type="pres">
      <dgm:prSet presAssocID="{FEF07364-F88F-42E8-B36E-C806D976868B}" presName="parentText" presStyleLbl="node1" presStyleIdx="1" presStyleCnt="3">
        <dgm:presLayoutVars>
          <dgm:chMax val="0"/>
          <dgm:bulletEnabled val="1"/>
        </dgm:presLayoutVars>
      </dgm:prSet>
      <dgm:spPr/>
    </dgm:pt>
    <dgm:pt modelId="{22DB26D3-A952-4CAE-8429-3003DB91458B}" type="pres">
      <dgm:prSet presAssocID="{BE7ECE28-D5DC-458C-A97D-566B8FD9EDFE}" presName="spacer" presStyleCnt="0"/>
      <dgm:spPr/>
    </dgm:pt>
    <dgm:pt modelId="{92C1952A-886D-4357-A758-E81297A96684}" type="pres">
      <dgm:prSet presAssocID="{743E5BAA-562A-46FB-854E-23F725F1CA10}" presName="parentText" presStyleLbl="node1" presStyleIdx="2" presStyleCnt="3">
        <dgm:presLayoutVars>
          <dgm:chMax val="0"/>
          <dgm:bulletEnabled val="1"/>
        </dgm:presLayoutVars>
      </dgm:prSet>
      <dgm:spPr/>
    </dgm:pt>
  </dgm:ptLst>
  <dgm:cxnLst>
    <dgm:cxn modelId="{E3846221-83DA-454C-A8C1-EE0673CF8D81}" srcId="{59A11599-7387-4D6C-9FB1-28BF6215E96B}" destId="{1E343650-BE10-410A-9E66-48CDE298E74E}" srcOrd="0" destOrd="0" parTransId="{0086167A-9B41-4AFD-93A7-207DE2B505AF}" sibTransId="{870321A8-118C-4128-BB09-73F60ABBF47B}"/>
    <dgm:cxn modelId="{F0A49F22-5D37-4B93-9D75-96C7847ADDD7}" type="presOf" srcId="{1E343650-BE10-410A-9E66-48CDE298E74E}" destId="{550487B1-FA11-4108-AA74-435DFDFEAB98}" srcOrd="0" destOrd="0" presId="urn:microsoft.com/office/officeart/2005/8/layout/vList2"/>
    <dgm:cxn modelId="{FC90F27D-6619-4697-93E9-A492A3812D6D}" type="presOf" srcId="{743E5BAA-562A-46FB-854E-23F725F1CA10}" destId="{92C1952A-886D-4357-A758-E81297A96684}" srcOrd="0" destOrd="0" presId="urn:microsoft.com/office/officeart/2005/8/layout/vList2"/>
    <dgm:cxn modelId="{DA4CC495-6E2F-4461-A330-7BD8FA5F6B5A}" type="presOf" srcId="{59A11599-7387-4D6C-9FB1-28BF6215E96B}" destId="{2FC81718-523F-44CB-850A-C3A086E4801A}" srcOrd="0" destOrd="0" presId="urn:microsoft.com/office/officeart/2005/8/layout/vList2"/>
    <dgm:cxn modelId="{4DF4D49C-53C3-447E-914C-FE838AE3CC2F}" srcId="{59A11599-7387-4D6C-9FB1-28BF6215E96B}" destId="{743E5BAA-562A-46FB-854E-23F725F1CA10}" srcOrd="2" destOrd="0" parTransId="{9291D9F4-7933-43F1-BD71-F5E8050B74A3}" sibTransId="{6E875923-AE29-4966-8D3F-A2FC9CE48B6D}"/>
    <dgm:cxn modelId="{1020ABA3-EFB6-4CBC-8A8B-FF28086CDF92}" type="presOf" srcId="{FEF07364-F88F-42E8-B36E-C806D976868B}" destId="{0D210CD9-E32B-4A3B-BDBC-B29FA6A2495B}" srcOrd="0" destOrd="0" presId="urn:microsoft.com/office/officeart/2005/8/layout/vList2"/>
    <dgm:cxn modelId="{A0E6D1F4-84A1-4A22-A43B-2FFA0046C805}" srcId="{59A11599-7387-4D6C-9FB1-28BF6215E96B}" destId="{FEF07364-F88F-42E8-B36E-C806D976868B}" srcOrd="1" destOrd="0" parTransId="{A2B18659-492E-4886-A0AE-3A34F7FC74C4}" sibTransId="{BE7ECE28-D5DC-458C-A97D-566B8FD9EDFE}"/>
    <dgm:cxn modelId="{E3F20DC4-562A-4C63-8EA8-1A0043A3F34F}" type="presParOf" srcId="{2FC81718-523F-44CB-850A-C3A086E4801A}" destId="{550487B1-FA11-4108-AA74-435DFDFEAB98}" srcOrd="0" destOrd="0" presId="urn:microsoft.com/office/officeart/2005/8/layout/vList2"/>
    <dgm:cxn modelId="{59B5F744-8F09-4458-AEE8-1BC0D5779F24}" type="presParOf" srcId="{2FC81718-523F-44CB-850A-C3A086E4801A}" destId="{D3251EE1-73D9-42E8-8BE0-22A7D70DBF4E}" srcOrd="1" destOrd="0" presId="urn:microsoft.com/office/officeart/2005/8/layout/vList2"/>
    <dgm:cxn modelId="{03BB93AF-A209-4026-9500-9D4BC9EEC607}" type="presParOf" srcId="{2FC81718-523F-44CB-850A-C3A086E4801A}" destId="{0D210CD9-E32B-4A3B-BDBC-B29FA6A2495B}" srcOrd="2" destOrd="0" presId="urn:microsoft.com/office/officeart/2005/8/layout/vList2"/>
    <dgm:cxn modelId="{FF7FCE8E-89A4-47D4-A6E3-54ADBE77986B}" type="presParOf" srcId="{2FC81718-523F-44CB-850A-C3A086E4801A}" destId="{22DB26D3-A952-4CAE-8429-3003DB91458B}" srcOrd="3" destOrd="0" presId="urn:microsoft.com/office/officeart/2005/8/layout/vList2"/>
    <dgm:cxn modelId="{ADB6D9D2-06E7-47E7-911B-12F6745B5947}" type="presParOf" srcId="{2FC81718-523F-44CB-850A-C3A086E4801A}" destId="{92C1952A-886D-4357-A758-E81297A96684}"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1030BAD-F714-4E5C-9649-C72CD691609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E4DE051D-E7C5-4BE4-AB19-1DAF4699BFB7}">
      <dgm:prSet phldrT="[Text]" custT="1">
        <dgm:style>
          <a:lnRef idx="1">
            <a:schemeClr val="dk1"/>
          </a:lnRef>
          <a:fillRef idx="3">
            <a:schemeClr val="dk1"/>
          </a:fillRef>
          <a:effectRef idx="2">
            <a:schemeClr val="dk1"/>
          </a:effectRef>
          <a:fontRef idx="minor">
            <a:schemeClr val="lt1"/>
          </a:fontRef>
        </dgm:style>
      </dgm:prSet>
      <dgm:spPr>
        <a:solidFill>
          <a:schemeClr val="bg1">
            <a:lumMod val="75000"/>
            <a:lumOff val="25000"/>
          </a:schemeClr>
        </a:solidFill>
      </dgm:spPr>
      <dgm:t>
        <a:bodyPr/>
        <a:lstStyle/>
        <a:p>
          <a:r>
            <a:rPr lang="en-US" sz="2800" b="1" dirty="0"/>
            <a:t>Tablets are a lot like smartphones. So instead of listing the similarities, let us look at their differences</a:t>
          </a:r>
        </a:p>
      </dgm:t>
    </dgm:pt>
    <dgm:pt modelId="{F8F35B98-60B6-4389-9392-8EBFB328E2C0}" type="parTrans" cxnId="{1822B2B1-B2F6-4876-AE46-8F3C3B02E997}">
      <dgm:prSet/>
      <dgm:spPr/>
      <dgm:t>
        <a:bodyPr/>
        <a:lstStyle/>
        <a:p>
          <a:endParaRPr lang="en-US"/>
        </a:p>
      </dgm:t>
    </dgm:pt>
    <dgm:pt modelId="{42EFEED0-2862-443B-9090-D466EC61A784}" type="sibTrans" cxnId="{1822B2B1-B2F6-4876-AE46-8F3C3B02E997}">
      <dgm:prSet/>
      <dgm:spPr/>
      <dgm:t>
        <a:bodyPr/>
        <a:lstStyle/>
        <a:p>
          <a:endParaRPr lang="en-US"/>
        </a:p>
      </dgm:t>
    </dgm:pt>
    <dgm:pt modelId="{45CBF4E1-A2BA-4BB3-9B85-806257D961F0}">
      <dgm:prSet phldrT="[Text]" custT="1">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sz="2400" b="1" dirty="0"/>
            <a:t>Larger screen (between 7 inches to 11 inches)</a:t>
          </a:r>
        </a:p>
      </dgm:t>
    </dgm:pt>
    <dgm:pt modelId="{2C4DD8D1-0576-45B1-B663-9E372E842502}" type="parTrans" cxnId="{EB061987-A78F-4B47-9800-82ADCB77BC4F}">
      <dgm:prSet/>
      <dgm:spPr/>
      <dgm:t>
        <a:bodyPr/>
        <a:lstStyle/>
        <a:p>
          <a:endParaRPr lang="en-US"/>
        </a:p>
      </dgm:t>
    </dgm:pt>
    <dgm:pt modelId="{E590A9C1-4910-420B-AB69-7DBC64AED9C6}" type="sibTrans" cxnId="{EB061987-A78F-4B47-9800-82ADCB77BC4F}">
      <dgm:prSet/>
      <dgm:spPr/>
      <dgm:t>
        <a:bodyPr/>
        <a:lstStyle/>
        <a:p>
          <a:endParaRPr lang="en-US"/>
        </a:p>
      </dgm:t>
    </dgm:pt>
    <dgm:pt modelId="{1059CC0B-7D9C-4DC1-B42C-E820A760A93A}">
      <dgm:prSet phldrT="[Text]" custT="1">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sz="2400" b="1" dirty="0">
              <a:solidFill>
                <a:schemeClr val="accent6">
                  <a:lumMod val="50000"/>
                </a:schemeClr>
              </a:solidFill>
            </a:rPr>
            <a:t>Higher processing power</a:t>
          </a:r>
        </a:p>
      </dgm:t>
    </dgm:pt>
    <dgm:pt modelId="{8ED5B75D-DA97-456D-9CEA-1DC8411E2214}" type="parTrans" cxnId="{A22AE58E-BC25-4EAC-85F0-CFE14FC1038B}">
      <dgm:prSet/>
      <dgm:spPr/>
      <dgm:t>
        <a:bodyPr/>
        <a:lstStyle/>
        <a:p>
          <a:endParaRPr lang="en-US"/>
        </a:p>
      </dgm:t>
    </dgm:pt>
    <dgm:pt modelId="{776D37AD-0F09-48ED-8444-65B91863E80D}" type="sibTrans" cxnId="{A22AE58E-BC25-4EAC-85F0-CFE14FC1038B}">
      <dgm:prSet/>
      <dgm:spPr/>
      <dgm:t>
        <a:bodyPr/>
        <a:lstStyle/>
        <a:p>
          <a:endParaRPr lang="en-US"/>
        </a:p>
      </dgm:t>
    </dgm:pt>
    <dgm:pt modelId="{927EB7C2-67DF-4D37-A653-539898DB7B6C}">
      <dgm:prSet phldrT="[Text]" custT="1">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sz="2400" b="1" dirty="0"/>
            <a:t>Tablets are less portable due compared to smartphones</a:t>
          </a:r>
        </a:p>
      </dgm:t>
    </dgm:pt>
    <dgm:pt modelId="{B6C94029-5053-4969-9B90-89037A5855D7}" type="parTrans" cxnId="{0823ADD1-6ED3-4313-84EB-6CBE6C22A954}">
      <dgm:prSet/>
      <dgm:spPr/>
      <dgm:t>
        <a:bodyPr/>
        <a:lstStyle/>
        <a:p>
          <a:endParaRPr lang="en-US"/>
        </a:p>
      </dgm:t>
    </dgm:pt>
    <dgm:pt modelId="{63E5A7F9-A831-41D6-93A1-156DABD78882}" type="sibTrans" cxnId="{0823ADD1-6ED3-4313-84EB-6CBE6C22A954}">
      <dgm:prSet/>
      <dgm:spPr/>
      <dgm:t>
        <a:bodyPr/>
        <a:lstStyle/>
        <a:p>
          <a:endParaRPr lang="en-US"/>
        </a:p>
      </dgm:t>
    </dgm:pt>
    <dgm:pt modelId="{DF1CE55B-01EE-4CA6-95D7-3040A5F47F83}">
      <dgm:prSet phldrT="[Text]" custT="1">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sz="2400" b="1" dirty="0">
              <a:solidFill>
                <a:schemeClr val="accent6">
                  <a:lumMod val="50000"/>
                </a:schemeClr>
              </a:solidFill>
            </a:rPr>
            <a:t>Some tablets don’t support any SIM</a:t>
          </a:r>
        </a:p>
      </dgm:t>
    </dgm:pt>
    <dgm:pt modelId="{711FF1BE-4AB6-4A71-AE8C-BFC5B6034127}" type="parTrans" cxnId="{08E05C46-5F9D-4000-8CF6-5F2F9D3A76E5}">
      <dgm:prSet/>
      <dgm:spPr/>
      <dgm:t>
        <a:bodyPr/>
        <a:lstStyle/>
        <a:p>
          <a:endParaRPr lang="en-US"/>
        </a:p>
      </dgm:t>
    </dgm:pt>
    <dgm:pt modelId="{67E26A67-81BB-46A3-A96B-290315974B20}" type="sibTrans" cxnId="{08E05C46-5F9D-4000-8CF6-5F2F9D3A76E5}">
      <dgm:prSet/>
      <dgm:spPr/>
      <dgm:t>
        <a:bodyPr/>
        <a:lstStyle/>
        <a:p>
          <a:endParaRPr lang="en-US"/>
        </a:p>
      </dgm:t>
    </dgm:pt>
    <dgm:pt modelId="{B502C06E-EE59-44FB-AFA5-F28EE8836B74}">
      <dgm:prSet phldrT="[Text]" custT="1">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sz="2400" b="1" dirty="0"/>
            <a:t>Some tablets have USB ports and some even have HDMI ports.</a:t>
          </a:r>
        </a:p>
      </dgm:t>
    </dgm:pt>
    <dgm:pt modelId="{724D27FE-C3B1-41E4-9E7E-DAD9DA1B97E9}" type="parTrans" cxnId="{FEE7756D-A32A-4FCD-8AC3-5E9F586443C1}">
      <dgm:prSet/>
      <dgm:spPr/>
      <dgm:t>
        <a:bodyPr/>
        <a:lstStyle/>
        <a:p>
          <a:endParaRPr lang="en-US"/>
        </a:p>
      </dgm:t>
    </dgm:pt>
    <dgm:pt modelId="{64923928-4FC8-4058-A91E-09115CBE7C89}" type="sibTrans" cxnId="{FEE7756D-A32A-4FCD-8AC3-5E9F586443C1}">
      <dgm:prSet/>
      <dgm:spPr/>
      <dgm:t>
        <a:bodyPr/>
        <a:lstStyle/>
        <a:p>
          <a:endParaRPr lang="en-US"/>
        </a:p>
      </dgm:t>
    </dgm:pt>
    <dgm:pt modelId="{6A72F22D-6AFD-4353-9016-9787B3396D3A}" type="pres">
      <dgm:prSet presAssocID="{D1030BAD-F714-4E5C-9649-C72CD6916094}" presName="linear" presStyleCnt="0">
        <dgm:presLayoutVars>
          <dgm:dir/>
          <dgm:animLvl val="lvl"/>
          <dgm:resizeHandles val="exact"/>
        </dgm:presLayoutVars>
      </dgm:prSet>
      <dgm:spPr/>
    </dgm:pt>
    <dgm:pt modelId="{34F6A471-9CB0-47A3-8FF6-8A716E93AA82}" type="pres">
      <dgm:prSet presAssocID="{E4DE051D-E7C5-4BE4-AB19-1DAF4699BFB7}" presName="parentLin" presStyleCnt="0"/>
      <dgm:spPr/>
    </dgm:pt>
    <dgm:pt modelId="{624C3F12-3A31-4400-988F-E928D6FB36B7}" type="pres">
      <dgm:prSet presAssocID="{E4DE051D-E7C5-4BE4-AB19-1DAF4699BFB7}" presName="parentLeftMargin" presStyleLbl="node1" presStyleIdx="0" presStyleCnt="1"/>
      <dgm:spPr/>
    </dgm:pt>
    <dgm:pt modelId="{36EE55C1-F447-4155-A4E6-20A2B0E25C9A}" type="pres">
      <dgm:prSet presAssocID="{E4DE051D-E7C5-4BE4-AB19-1DAF4699BFB7}" presName="parentText" presStyleLbl="node1" presStyleIdx="0" presStyleCnt="1" custScaleX="142857" custLinFactNeighborX="-84546" custLinFactNeighborY="-84">
        <dgm:presLayoutVars>
          <dgm:chMax val="0"/>
          <dgm:bulletEnabled val="1"/>
        </dgm:presLayoutVars>
      </dgm:prSet>
      <dgm:spPr/>
    </dgm:pt>
    <dgm:pt modelId="{E5F2C3CB-63A7-4780-82E3-2A813F63839E}" type="pres">
      <dgm:prSet presAssocID="{E4DE051D-E7C5-4BE4-AB19-1DAF4699BFB7}" presName="negativeSpace" presStyleCnt="0"/>
      <dgm:spPr/>
    </dgm:pt>
    <dgm:pt modelId="{E5156915-852C-4A90-8E4D-EA2C0C9FB43F}" type="pres">
      <dgm:prSet presAssocID="{E4DE051D-E7C5-4BE4-AB19-1DAF4699BFB7}" presName="childText" presStyleLbl="conFgAcc1" presStyleIdx="0" presStyleCnt="1">
        <dgm:presLayoutVars>
          <dgm:bulletEnabled val="1"/>
        </dgm:presLayoutVars>
      </dgm:prSet>
      <dgm:spPr/>
    </dgm:pt>
  </dgm:ptLst>
  <dgm:cxnLst>
    <dgm:cxn modelId="{3E1DB209-71B3-4ED3-BE02-9FD18C68BF78}" type="presOf" srcId="{1059CC0B-7D9C-4DC1-B42C-E820A760A93A}" destId="{E5156915-852C-4A90-8E4D-EA2C0C9FB43F}" srcOrd="0" destOrd="1" presId="urn:microsoft.com/office/officeart/2005/8/layout/list1"/>
    <dgm:cxn modelId="{79198819-C837-47D7-8776-DF07FCFF98E9}" type="presOf" srcId="{45CBF4E1-A2BA-4BB3-9B85-806257D961F0}" destId="{E5156915-852C-4A90-8E4D-EA2C0C9FB43F}" srcOrd="0" destOrd="0" presId="urn:microsoft.com/office/officeart/2005/8/layout/list1"/>
    <dgm:cxn modelId="{222F823E-1FE1-4F2E-88A1-23AAB16E13B1}" type="presOf" srcId="{E4DE051D-E7C5-4BE4-AB19-1DAF4699BFB7}" destId="{624C3F12-3A31-4400-988F-E928D6FB36B7}" srcOrd="0" destOrd="0" presId="urn:microsoft.com/office/officeart/2005/8/layout/list1"/>
    <dgm:cxn modelId="{08E05C46-5F9D-4000-8CF6-5F2F9D3A76E5}" srcId="{E4DE051D-E7C5-4BE4-AB19-1DAF4699BFB7}" destId="{DF1CE55B-01EE-4CA6-95D7-3040A5F47F83}" srcOrd="3" destOrd="0" parTransId="{711FF1BE-4AB6-4A71-AE8C-BFC5B6034127}" sibTransId="{67E26A67-81BB-46A3-A96B-290315974B20}"/>
    <dgm:cxn modelId="{18C28A4B-E2E0-4244-93FD-DBF681D64B2D}" type="presOf" srcId="{927EB7C2-67DF-4D37-A653-539898DB7B6C}" destId="{E5156915-852C-4A90-8E4D-EA2C0C9FB43F}" srcOrd="0" destOrd="2" presId="urn:microsoft.com/office/officeart/2005/8/layout/list1"/>
    <dgm:cxn modelId="{FEE7756D-A32A-4FCD-8AC3-5E9F586443C1}" srcId="{E4DE051D-E7C5-4BE4-AB19-1DAF4699BFB7}" destId="{B502C06E-EE59-44FB-AFA5-F28EE8836B74}" srcOrd="4" destOrd="0" parTransId="{724D27FE-C3B1-41E4-9E7E-DAD9DA1B97E9}" sibTransId="{64923928-4FC8-4058-A91E-09115CBE7C89}"/>
    <dgm:cxn modelId="{EB061987-A78F-4B47-9800-82ADCB77BC4F}" srcId="{E4DE051D-E7C5-4BE4-AB19-1DAF4699BFB7}" destId="{45CBF4E1-A2BA-4BB3-9B85-806257D961F0}" srcOrd="0" destOrd="0" parTransId="{2C4DD8D1-0576-45B1-B663-9E372E842502}" sibTransId="{E590A9C1-4910-420B-AB69-7DBC64AED9C6}"/>
    <dgm:cxn modelId="{F84ADD8A-18EB-44D0-A508-726AE31C9D99}" type="presOf" srcId="{E4DE051D-E7C5-4BE4-AB19-1DAF4699BFB7}" destId="{36EE55C1-F447-4155-A4E6-20A2B0E25C9A}" srcOrd="1" destOrd="0" presId="urn:microsoft.com/office/officeart/2005/8/layout/list1"/>
    <dgm:cxn modelId="{A22AE58E-BC25-4EAC-85F0-CFE14FC1038B}" srcId="{E4DE051D-E7C5-4BE4-AB19-1DAF4699BFB7}" destId="{1059CC0B-7D9C-4DC1-B42C-E820A760A93A}" srcOrd="1" destOrd="0" parTransId="{8ED5B75D-DA97-456D-9CEA-1DC8411E2214}" sibTransId="{776D37AD-0F09-48ED-8444-65B91863E80D}"/>
    <dgm:cxn modelId="{1822B2B1-B2F6-4876-AE46-8F3C3B02E997}" srcId="{D1030BAD-F714-4E5C-9649-C72CD6916094}" destId="{E4DE051D-E7C5-4BE4-AB19-1DAF4699BFB7}" srcOrd="0" destOrd="0" parTransId="{F8F35B98-60B6-4389-9392-8EBFB328E2C0}" sibTransId="{42EFEED0-2862-443B-9090-D466EC61A784}"/>
    <dgm:cxn modelId="{0823ADD1-6ED3-4313-84EB-6CBE6C22A954}" srcId="{E4DE051D-E7C5-4BE4-AB19-1DAF4699BFB7}" destId="{927EB7C2-67DF-4D37-A653-539898DB7B6C}" srcOrd="2" destOrd="0" parTransId="{B6C94029-5053-4969-9B90-89037A5855D7}" sibTransId="{63E5A7F9-A831-41D6-93A1-156DABD78882}"/>
    <dgm:cxn modelId="{C9F840D2-C9DC-4AD0-AA3B-06DC417C2759}" type="presOf" srcId="{B502C06E-EE59-44FB-AFA5-F28EE8836B74}" destId="{E5156915-852C-4A90-8E4D-EA2C0C9FB43F}" srcOrd="0" destOrd="4" presId="urn:microsoft.com/office/officeart/2005/8/layout/list1"/>
    <dgm:cxn modelId="{2C8911F1-05D5-419F-A984-0939CBD750B5}" type="presOf" srcId="{DF1CE55B-01EE-4CA6-95D7-3040A5F47F83}" destId="{E5156915-852C-4A90-8E4D-EA2C0C9FB43F}" srcOrd="0" destOrd="3" presId="urn:microsoft.com/office/officeart/2005/8/layout/list1"/>
    <dgm:cxn modelId="{AB452FFA-499B-4866-A087-D955DC4127E7}" type="presOf" srcId="{D1030BAD-F714-4E5C-9649-C72CD6916094}" destId="{6A72F22D-6AFD-4353-9016-9787B3396D3A}" srcOrd="0" destOrd="0" presId="urn:microsoft.com/office/officeart/2005/8/layout/list1"/>
    <dgm:cxn modelId="{72ED56B4-4B45-46B5-A90D-C7B7FFCC04CC}" type="presParOf" srcId="{6A72F22D-6AFD-4353-9016-9787B3396D3A}" destId="{34F6A471-9CB0-47A3-8FF6-8A716E93AA82}" srcOrd="0" destOrd="0" presId="urn:microsoft.com/office/officeart/2005/8/layout/list1"/>
    <dgm:cxn modelId="{21A226E4-2848-4EE0-81A0-20E45A2C0A39}" type="presParOf" srcId="{34F6A471-9CB0-47A3-8FF6-8A716E93AA82}" destId="{624C3F12-3A31-4400-988F-E928D6FB36B7}" srcOrd="0" destOrd="0" presId="urn:microsoft.com/office/officeart/2005/8/layout/list1"/>
    <dgm:cxn modelId="{33DEF2B4-18AD-400A-968B-D2505270C0EF}" type="presParOf" srcId="{34F6A471-9CB0-47A3-8FF6-8A716E93AA82}" destId="{36EE55C1-F447-4155-A4E6-20A2B0E25C9A}" srcOrd="1" destOrd="0" presId="urn:microsoft.com/office/officeart/2005/8/layout/list1"/>
    <dgm:cxn modelId="{9A36B231-E548-4AD8-A208-0E0985C64EB4}" type="presParOf" srcId="{6A72F22D-6AFD-4353-9016-9787B3396D3A}" destId="{E5F2C3CB-63A7-4780-82E3-2A813F63839E}" srcOrd="1" destOrd="0" presId="urn:microsoft.com/office/officeart/2005/8/layout/list1"/>
    <dgm:cxn modelId="{FE2DFD0D-1F7A-41C2-90E6-D2EF16710BC9}" type="presParOf" srcId="{6A72F22D-6AFD-4353-9016-9787B3396D3A}" destId="{E5156915-852C-4A90-8E4D-EA2C0C9FB43F}"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D5B73D6-7532-4B43-AA9B-75CD9408B46D}"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en-US"/>
        </a:p>
      </dgm:t>
    </dgm:pt>
    <dgm:pt modelId="{7ABB9126-0470-4EDF-A6AE-F80C2BC67EF9}">
      <dgm:prSet phldrT="[Text]"/>
      <dgm:spPr/>
      <dgm:t>
        <a:bodyPr/>
        <a:lstStyle/>
        <a:p>
          <a:r>
            <a:rPr lang="en-US" b="1" dirty="0"/>
            <a:t>Smart Watch</a:t>
          </a:r>
        </a:p>
      </dgm:t>
    </dgm:pt>
    <dgm:pt modelId="{14579BA6-8AC5-4F6E-9A19-7F8F9BC6FBFF}" type="parTrans" cxnId="{552C0C8C-88D7-4C3B-A202-9BE2759FD3A2}">
      <dgm:prSet/>
      <dgm:spPr/>
      <dgm:t>
        <a:bodyPr/>
        <a:lstStyle/>
        <a:p>
          <a:endParaRPr lang="en-US"/>
        </a:p>
      </dgm:t>
    </dgm:pt>
    <dgm:pt modelId="{3E288DF6-0EF3-4B11-93A3-6138FD127335}" type="sibTrans" cxnId="{552C0C8C-88D7-4C3B-A202-9BE2759FD3A2}">
      <dgm:prSet/>
      <dgm:spPr/>
      <dgm:t>
        <a:bodyPr/>
        <a:lstStyle/>
        <a:p>
          <a:endParaRPr lang="en-US"/>
        </a:p>
      </dgm:t>
    </dgm:pt>
    <dgm:pt modelId="{71B92ABF-BD7B-4672-BFE1-981A2E5E1887}">
      <dgm:prSet phldrT="[Text]"/>
      <dgm:spPr/>
      <dgm:t>
        <a:bodyPr/>
        <a:lstStyle/>
        <a:p>
          <a:r>
            <a:rPr lang="en-US" b="1" dirty="0"/>
            <a:t>Smart Glass</a:t>
          </a:r>
        </a:p>
      </dgm:t>
    </dgm:pt>
    <dgm:pt modelId="{C3F1ED02-3193-4B83-890B-4DB304BF7F8C}" type="parTrans" cxnId="{DDF43A26-229A-4FBA-B2C3-A694A6A4F80F}">
      <dgm:prSet/>
      <dgm:spPr/>
      <dgm:t>
        <a:bodyPr/>
        <a:lstStyle/>
        <a:p>
          <a:endParaRPr lang="en-US"/>
        </a:p>
      </dgm:t>
    </dgm:pt>
    <dgm:pt modelId="{99D1787B-22F3-460D-9CFD-AB8A94E2B553}" type="sibTrans" cxnId="{DDF43A26-229A-4FBA-B2C3-A694A6A4F80F}">
      <dgm:prSet/>
      <dgm:spPr/>
      <dgm:t>
        <a:bodyPr/>
        <a:lstStyle/>
        <a:p>
          <a:endParaRPr lang="en-US"/>
        </a:p>
      </dgm:t>
    </dgm:pt>
    <dgm:pt modelId="{BCFCEA4D-B6AD-4F3E-94E0-EF546784AF40}">
      <dgm:prSet phldrT="[Text]"/>
      <dgm:spPr/>
      <dgm:t>
        <a:bodyPr/>
        <a:lstStyle/>
        <a:p>
          <a:r>
            <a:rPr lang="en-US" b="1" dirty="0"/>
            <a:t>Smart Band</a:t>
          </a:r>
        </a:p>
      </dgm:t>
    </dgm:pt>
    <dgm:pt modelId="{99566E31-FC12-4A4C-A33A-BF739C696DD1}" type="parTrans" cxnId="{AB02D7CD-AF6A-474D-A822-D592CFED767D}">
      <dgm:prSet/>
      <dgm:spPr/>
      <dgm:t>
        <a:bodyPr/>
        <a:lstStyle/>
        <a:p>
          <a:endParaRPr lang="en-US"/>
        </a:p>
      </dgm:t>
    </dgm:pt>
    <dgm:pt modelId="{C53117F4-A248-4FF6-B8B2-5B69DCCA1057}" type="sibTrans" cxnId="{AB02D7CD-AF6A-474D-A822-D592CFED767D}">
      <dgm:prSet/>
      <dgm:spPr/>
      <dgm:t>
        <a:bodyPr/>
        <a:lstStyle/>
        <a:p>
          <a:endParaRPr lang="en-US"/>
        </a:p>
      </dgm:t>
    </dgm:pt>
    <dgm:pt modelId="{8B05D489-8445-4C82-8D46-FD5E8CF2135E}" type="pres">
      <dgm:prSet presAssocID="{3D5B73D6-7532-4B43-AA9B-75CD9408B46D}" presName="Name0" presStyleCnt="0">
        <dgm:presLayoutVars>
          <dgm:dir/>
          <dgm:resizeHandles val="exact"/>
        </dgm:presLayoutVars>
      </dgm:prSet>
      <dgm:spPr/>
    </dgm:pt>
    <dgm:pt modelId="{303C2D84-5B31-4D95-A702-AED7BC8F6172}" type="pres">
      <dgm:prSet presAssocID="{7ABB9126-0470-4EDF-A6AE-F80C2BC67EF9}" presName="composite" presStyleCnt="0"/>
      <dgm:spPr/>
    </dgm:pt>
    <dgm:pt modelId="{89645706-650F-446E-94CB-F5CF4FDA3C45}" type="pres">
      <dgm:prSet presAssocID="{7ABB9126-0470-4EDF-A6AE-F80C2BC67EF9}" presName="rect1" presStyleLbl="bgShp" presStyleIdx="0" presStyleCnt="3" custScaleX="56914" custScaleY="69982" custLinFactNeighborY="-9068"/>
      <dgm:spPr>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dgm:spPr>
    </dgm:pt>
    <dgm:pt modelId="{CAB54A2B-932E-4EB8-9FA9-A4E484D9ACCC}" type="pres">
      <dgm:prSet presAssocID="{7ABB9126-0470-4EDF-A6AE-F80C2BC67EF9}" presName="rect2" presStyleLbl="trBgShp" presStyleIdx="0" presStyleCnt="3">
        <dgm:presLayoutVars>
          <dgm:bulletEnabled val="1"/>
        </dgm:presLayoutVars>
      </dgm:prSet>
      <dgm:spPr/>
    </dgm:pt>
    <dgm:pt modelId="{BF539E8A-E6A8-4B19-ACEC-8B3F381DBCCF}" type="pres">
      <dgm:prSet presAssocID="{3E288DF6-0EF3-4B11-93A3-6138FD127335}" presName="sibTrans" presStyleCnt="0"/>
      <dgm:spPr/>
    </dgm:pt>
    <dgm:pt modelId="{1A698352-824D-4286-9AD0-7FB38A022979}" type="pres">
      <dgm:prSet presAssocID="{71B92ABF-BD7B-4672-BFE1-981A2E5E1887}" presName="composite" presStyleCnt="0"/>
      <dgm:spPr/>
    </dgm:pt>
    <dgm:pt modelId="{2B2164AB-90FD-4AF2-A8E2-F034DDD1DBC3}" type="pres">
      <dgm:prSet presAssocID="{71B92ABF-BD7B-4672-BFE1-981A2E5E1887}" presName="rect1" presStyleLbl="bgShp" presStyleIdx="1" presStyleCnt="3" custScaleX="119737" custScaleY="119737"/>
      <dgm:spPr>
        <a:blipFill>
          <a:blip xmlns:r="http://schemas.openxmlformats.org/officeDocument/2006/relationships" r:embed="rId2">
            <a:extLst>
              <a:ext uri="{28A0092B-C50C-407E-A947-70E740481C1C}">
                <a14:useLocalDpi xmlns:a14="http://schemas.microsoft.com/office/drawing/2010/main" val="0"/>
              </a:ext>
            </a:extLst>
          </a:blip>
          <a:srcRect/>
          <a:stretch>
            <a:fillRect l="-7000" r="-7000"/>
          </a:stretch>
        </a:blipFill>
      </dgm:spPr>
    </dgm:pt>
    <dgm:pt modelId="{D2DBCED2-A252-41B1-A073-E07E82D0383A}" type="pres">
      <dgm:prSet presAssocID="{71B92ABF-BD7B-4672-BFE1-981A2E5E1887}" presName="rect2" presStyleLbl="trBgShp" presStyleIdx="1" presStyleCnt="3" custLinFactNeighborX="-849" custLinFactNeighborY="-16504">
        <dgm:presLayoutVars>
          <dgm:bulletEnabled val="1"/>
        </dgm:presLayoutVars>
      </dgm:prSet>
      <dgm:spPr/>
    </dgm:pt>
    <dgm:pt modelId="{70E28572-D4E2-411B-AD51-658E2DC264D9}" type="pres">
      <dgm:prSet presAssocID="{99D1787B-22F3-460D-9CFD-AB8A94E2B553}" presName="sibTrans" presStyleCnt="0"/>
      <dgm:spPr/>
    </dgm:pt>
    <dgm:pt modelId="{EAF3E442-82F4-412A-9271-8ED37022084A}" type="pres">
      <dgm:prSet presAssocID="{BCFCEA4D-B6AD-4F3E-94E0-EF546784AF40}" presName="composite" presStyleCnt="0"/>
      <dgm:spPr/>
    </dgm:pt>
    <dgm:pt modelId="{2FDC42CD-0BEB-4E74-8896-F8E4E1245BE5}" type="pres">
      <dgm:prSet presAssocID="{BCFCEA4D-B6AD-4F3E-94E0-EF546784AF40}" presName="rect1" presStyleLbl="bgShp" presStyleIdx="2" presStyleCnt="3" custScaleX="70650" custScaleY="70650" custLinFactNeighborX="-1365" custLinFactNeighborY="-12944"/>
      <dgm:spPr>
        <a:blipFill>
          <a:blip xmlns:r="http://schemas.openxmlformats.org/officeDocument/2006/relationships" r:embed="rId3">
            <a:extLst>
              <a:ext uri="{28A0092B-C50C-407E-A947-70E740481C1C}">
                <a14:useLocalDpi xmlns:a14="http://schemas.microsoft.com/office/drawing/2010/main" val="0"/>
              </a:ext>
            </a:extLst>
          </a:blip>
          <a:srcRect/>
          <a:stretch>
            <a:fillRect t="-8000" b="-8000"/>
          </a:stretch>
        </a:blipFill>
      </dgm:spPr>
    </dgm:pt>
    <dgm:pt modelId="{78B4FAF6-20D4-4DC3-95A6-188BCF74A77A}" type="pres">
      <dgm:prSet presAssocID="{BCFCEA4D-B6AD-4F3E-94E0-EF546784AF40}" presName="rect2" presStyleLbl="trBgShp" presStyleIdx="2" presStyleCnt="3">
        <dgm:presLayoutVars>
          <dgm:bulletEnabled val="1"/>
        </dgm:presLayoutVars>
      </dgm:prSet>
      <dgm:spPr/>
    </dgm:pt>
  </dgm:ptLst>
  <dgm:cxnLst>
    <dgm:cxn modelId="{DDF43A26-229A-4FBA-B2C3-A694A6A4F80F}" srcId="{3D5B73D6-7532-4B43-AA9B-75CD9408B46D}" destId="{71B92ABF-BD7B-4672-BFE1-981A2E5E1887}" srcOrd="1" destOrd="0" parTransId="{C3F1ED02-3193-4B83-890B-4DB304BF7F8C}" sibTransId="{99D1787B-22F3-460D-9CFD-AB8A94E2B553}"/>
    <dgm:cxn modelId="{766CD17D-3E9D-453E-9FB0-8A2857329BAE}" type="presOf" srcId="{7ABB9126-0470-4EDF-A6AE-F80C2BC67EF9}" destId="{CAB54A2B-932E-4EB8-9FA9-A4E484D9ACCC}" srcOrd="0" destOrd="0" presId="urn:microsoft.com/office/officeart/2008/layout/BendingPictureSemiTransparentText"/>
    <dgm:cxn modelId="{94F27183-4BAF-462D-BABE-262CD0C89664}" type="presOf" srcId="{3D5B73D6-7532-4B43-AA9B-75CD9408B46D}" destId="{8B05D489-8445-4C82-8D46-FD5E8CF2135E}" srcOrd="0" destOrd="0" presId="urn:microsoft.com/office/officeart/2008/layout/BendingPictureSemiTransparentText"/>
    <dgm:cxn modelId="{552C0C8C-88D7-4C3B-A202-9BE2759FD3A2}" srcId="{3D5B73D6-7532-4B43-AA9B-75CD9408B46D}" destId="{7ABB9126-0470-4EDF-A6AE-F80C2BC67EF9}" srcOrd="0" destOrd="0" parTransId="{14579BA6-8AC5-4F6E-9A19-7F8F9BC6FBFF}" sibTransId="{3E288DF6-0EF3-4B11-93A3-6138FD127335}"/>
    <dgm:cxn modelId="{C33693AE-3173-45A5-8CF5-911F897FD635}" type="presOf" srcId="{BCFCEA4D-B6AD-4F3E-94E0-EF546784AF40}" destId="{78B4FAF6-20D4-4DC3-95A6-188BCF74A77A}" srcOrd="0" destOrd="0" presId="urn:microsoft.com/office/officeart/2008/layout/BendingPictureSemiTransparentText"/>
    <dgm:cxn modelId="{AB02D7CD-AF6A-474D-A822-D592CFED767D}" srcId="{3D5B73D6-7532-4B43-AA9B-75CD9408B46D}" destId="{BCFCEA4D-B6AD-4F3E-94E0-EF546784AF40}" srcOrd="2" destOrd="0" parTransId="{99566E31-FC12-4A4C-A33A-BF739C696DD1}" sibTransId="{C53117F4-A248-4FF6-B8B2-5B69DCCA1057}"/>
    <dgm:cxn modelId="{389CA7FA-8E76-4329-97B0-0AC4178E2EBF}" type="presOf" srcId="{71B92ABF-BD7B-4672-BFE1-981A2E5E1887}" destId="{D2DBCED2-A252-41B1-A073-E07E82D0383A}" srcOrd="0" destOrd="0" presId="urn:microsoft.com/office/officeart/2008/layout/BendingPictureSemiTransparentText"/>
    <dgm:cxn modelId="{E70FF315-2039-4C2F-8774-BC7E9DFB2B38}" type="presParOf" srcId="{8B05D489-8445-4C82-8D46-FD5E8CF2135E}" destId="{303C2D84-5B31-4D95-A702-AED7BC8F6172}" srcOrd="0" destOrd="0" presId="urn:microsoft.com/office/officeart/2008/layout/BendingPictureSemiTransparentText"/>
    <dgm:cxn modelId="{FCDE70A4-78F1-41C6-8CE7-4B698D9E03F1}" type="presParOf" srcId="{303C2D84-5B31-4D95-A702-AED7BC8F6172}" destId="{89645706-650F-446E-94CB-F5CF4FDA3C45}" srcOrd="0" destOrd="0" presId="urn:microsoft.com/office/officeart/2008/layout/BendingPictureSemiTransparentText"/>
    <dgm:cxn modelId="{495CDDEE-B159-4DDD-8A27-63E64FD0AF9E}" type="presParOf" srcId="{303C2D84-5B31-4D95-A702-AED7BC8F6172}" destId="{CAB54A2B-932E-4EB8-9FA9-A4E484D9ACCC}" srcOrd="1" destOrd="0" presId="urn:microsoft.com/office/officeart/2008/layout/BendingPictureSemiTransparentText"/>
    <dgm:cxn modelId="{CB4AD0F9-CAB2-4025-A387-F9B91F7D2EF6}" type="presParOf" srcId="{8B05D489-8445-4C82-8D46-FD5E8CF2135E}" destId="{BF539E8A-E6A8-4B19-ACEC-8B3F381DBCCF}" srcOrd="1" destOrd="0" presId="urn:microsoft.com/office/officeart/2008/layout/BendingPictureSemiTransparentText"/>
    <dgm:cxn modelId="{563B8D2B-6D62-4E0A-811D-8F0DB941C21C}" type="presParOf" srcId="{8B05D489-8445-4C82-8D46-FD5E8CF2135E}" destId="{1A698352-824D-4286-9AD0-7FB38A022979}" srcOrd="2" destOrd="0" presId="urn:microsoft.com/office/officeart/2008/layout/BendingPictureSemiTransparentText"/>
    <dgm:cxn modelId="{632EB495-89B5-4032-A0B0-E0868F80E272}" type="presParOf" srcId="{1A698352-824D-4286-9AD0-7FB38A022979}" destId="{2B2164AB-90FD-4AF2-A8E2-F034DDD1DBC3}" srcOrd="0" destOrd="0" presId="urn:microsoft.com/office/officeart/2008/layout/BendingPictureSemiTransparentText"/>
    <dgm:cxn modelId="{0DD272CD-FBC2-43FF-924A-A6D21431A916}" type="presParOf" srcId="{1A698352-824D-4286-9AD0-7FB38A022979}" destId="{D2DBCED2-A252-41B1-A073-E07E82D0383A}" srcOrd="1" destOrd="0" presId="urn:microsoft.com/office/officeart/2008/layout/BendingPictureSemiTransparentText"/>
    <dgm:cxn modelId="{4A76B2E3-7A98-4A3A-8641-FD620796C777}" type="presParOf" srcId="{8B05D489-8445-4C82-8D46-FD5E8CF2135E}" destId="{70E28572-D4E2-411B-AD51-658E2DC264D9}" srcOrd="3" destOrd="0" presId="urn:microsoft.com/office/officeart/2008/layout/BendingPictureSemiTransparentText"/>
    <dgm:cxn modelId="{319E8F10-9052-40FC-9AAA-6775F9B305BC}" type="presParOf" srcId="{8B05D489-8445-4C82-8D46-FD5E8CF2135E}" destId="{EAF3E442-82F4-412A-9271-8ED37022084A}" srcOrd="4" destOrd="0" presId="urn:microsoft.com/office/officeart/2008/layout/BendingPictureSemiTransparentText"/>
    <dgm:cxn modelId="{8D356329-8430-469B-A480-15DD7E8BC1A7}" type="presParOf" srcId="{EAF3E442-82F4-412A-9271-8ED37022084A}" destId="{2FDC42CD-0BEB-4E74-8896-F8E4E1245BE5}" srcOrd="0" destOrd="0" presId="urn:microsoft.com/office/officeart/2008/layout/BendingPictureSemiTransparentText"/>
    <dgm:cxn modelId="{6DB5FCD0-10E6-4A53-BC02-C10F0900D52E}" type="presParOf" srcId="{EAF3E442-82F4-412A-9271-8ED37022084A}" destId="{78B4FAF6-20D4-4DC3-95A6-188BCF74A77A}"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61F66D-E8CE-4EC6-86AF-5402A54CD1D7}">
      <dsp:nvSpPr>
        <dsp:cNvPr id="0" name=""/>
        <dsp:cNvSpPr/>
      </dsp:nvSpPr>
      <dsp:spPr>
        <a:xfrm>
          <a:off x="0" y="343930"/>
          <a:ext cx="9714226" cy="1376550"/>
        </a:xfrm>
        <a:prstGeom prst="rect">
          <a:avLst/>
        </a:prstGeom>
        <a:solidFill>
          <a:schemeClr val="accent4"/>
        </a:solidFill>
        <a:ln w="19050" cap="rnd" cmpd="sng" algn="ctr">
          <a:solidFill>
            <a:schemeClr val="accent4">
              <a:shade val="50000"/>
            </a:schemeClr>
          </a:solidFill>
          <a:prstDash val="solid"/>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753932" tIns="479044" rIns="753932" bIns="163576" numCol="1" spcCol="1270" anchor="t" anchorCtr="0">
          <a:noAutofit/>
        </a:bodyPr>
        <a:lstStyle/>
        <a:p>
          <a:pPr marL="228600" lvl="1" indent="-228600" algn="l" defTabSz="1022350">
            <a:lnSpc>
              <a:spcPct val="90000"/>
            </a:lnSpc>
            <a:spcBef>
              <a:spcPct val="0"/>
            </a:spcBef>
            <a:spcAft>
              <a:spcPct val="15000"/>
            </a:spcAft>
            <a:buChar char="•"/>
          </a:pPr>
          <a:r>
            <a:rPr lang="en-US" sz="2300" b="1" kern="1200" dirty="0">
              <a:solidFill>
                <a:schemeClr val="bg1"/>
              </a:solidFill>
            </a:rPr>
            <a:t>To the internet</a:t>
          </a:r>
        </a:p>
        <a:p>
          <a:pPr marL="228600" lvl="1" indent="-228600" algn="l" defTabSz="1022350">
            <a:lnSpc>
              <a:spcPct val="90000"/>
            </a:lnSpc>
            <a:spcBef>
              <a:spcPct val="0"/>
            </a:spcBef>
            <a:spcAft>
              <a:spcPct val="15000"/>
            </a:spcAft>
            <a:buChar char="•"/>
          </a:pPr>
          <a:r>
            <a:rPr lang="en-US" sz="2300" b="1" kern="1200" dirty="0">
              <a:solidFill>
                <a:schemeClr val="bg1"/>
              </a:solidFill>
            </a:rPr>
            <a:t>To other devices</a:t>
          </a:r>
        </a:p>
      </dsp:txBody>
      <dsp:txXfrm>
        <a:off x="0" y="343930"/>
        <a:ext cx="9714226" cy="1376550"/>
      </dsp:txXfrm>
    </dsp:sp>
    <dsp:sp modelId="{9C272348-4A1C-4653-AE9E-EE7A20B7102E}">
      <dsp:nvSpPr>
        <dsp:cNvPr id="0" name=""/>
        <dsp:cNvSpPr/>
      </dsp:nvSpPr>
      <dsp:spPr>
        <a:xfrm>
          <a:off x="485711" y="4450"/>
          <a:ext cx="6799958" cy="678960"/>
        </a:xfrm>
        <a:prstGeom prst="roundRect">
          <a:avLst/>
        </a:prstGeom>
        <a:solidFill>
          <a:schemeClr val="bg1">
            <a:lumMod val="75000"/>
            <a:lumOff val="25000"/>
          </a:schemeClr>
        </a:solidFill>
        <a:ln w="9525" cap="rnd" cmpd="sng" algn="ctr">
          <a:solidFill>
            <a:schemeClr val="dk1"/>
          </a:solidFill>
          <a:prstDash val="solid"/>
        </a:ln>
        <a:effectLst>
          <a:outerShdw blurRad="38100" dist="25400" dir="5400000" rotWithShape="0">
            <a:srgbClr val="000000">
              <a:alpha val="4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257022" tIns="0" rIns="257022" bIns="0" numCol="1" spcCol="1270" anchor="ctr" anchorCtr="0">
          <a:noAutofit/>
        </a:bodyPr>
        <a:lstStyle/>
        <a:p>
          <a:pPr marL="0" lvl="0" indent="0" algn="l" defTabSz="1244600">
            <a:lnSpc>
              <a:spcPct val="90000"/>
            </a:lnSpc>
            <a:spcBef>
              <a:spcPct val="0"/>
            </a:spcBef>
            <a:spcAft>
              <a:spcPct val="35000"/>
            </a:spcAft>
            <a:buNone/>
          </a:pPr>
          <a:r>
            <a:rPr lang="en-US" sz="2800" b="1" kern="1200" dirty="0">
              <a:solidFill>
                <a:schemeClr val="tx1"/>
              </a:solidFill>
            </a:rPr>
            <a:t>Connectivity</a:t>
          </a:r>
        </a:p>
      </dsp:txBody>
      <dsp:txXfrm>
        <a:off x="518855" y="37594"/>
        <a:ext cx="6733670" cy="612672"/>
      </dsp:txXfrm>
    </dsp:sp>
    <dsp:sp modelId="{32A72E53-ECB8-4358-81EF-463FC8026D50}">
      <dsp:nvSpPr>
        <dsp:cNvPr id="0" name=""/>
        <dsp:cNvSpPr/>
      </dsp:nvSpPr>
      <dsp:spPr>
        <a:xfrm>
          <a:off x="0" y="2184160"/>
          <a:ext cx="9714226" cy="1304100"/>
        </a:xfrm>
        <a:prstGeom prst="rect">
          <a:avLst/>
        </a:prstGeom>
        <a:solidFill>
          <a:schemeClr val="accent4"/>
        </a:solidFill>
        <a:ln w="19050" cap="rnd" cmpd="sng" algn="ctr">
          <a:solidFill>
            <a:schemeClr val="accent4">
              <a:shade val="50000"/>
            </a:schemeClr>
          </a:solidFill>
          <a:prstDash val="solid"/>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753932" tIns="479044" rIns="753932" bIns="163576" numCol="1" spcCol="1270" anchor="t" anchorCtr="0">
          <a:noAutofit/>
        </a:bodyPr>
        <a:lstStyle/>
        <a:p>
          <a:pPr marL="228600" lvl="1" indent="-228600" algn="l" defTabSz="1022350">
            <a:lnSpc>
              <a:spcPct val="90000"/>
            </a:lnSpc>
            <a:spcBef>
              <a:spcPct val="0"/>
            </a:spcBef>
            <a:spcAft>
              <a:spcPct val="15000"/>
            </a:spcAft>
            <a:buChar char="•"/>
          </a:pPr>
          <a:r>
            <a:rPr lang="en-US" sz="2300" b="1" kern="1200" dirty="0">
              <a:solidFill>
                <a:schemeClr val="bg1"/>
              </a:solidFill>
            </a:rPr>
            <a:t>This means they don’t need wires to connect to other devices (except when charging)</a:t>
          </a:r>
        </a:p>
      </dsp:txBody>
      <dsp:txXfrm>
        <a:off x="0" y="2184160"/>
        <a:ext cx="9714226" cy="1304100"/>
      </dsp:txXfrm>
    </dsp:sp>
    <dsp:sp modelId="{E4252845-D4BB-4F8A-8B66-688B38E694A3}">
      <dsp:nvSpPr>
        <dsp:cNvPr id="0" name=""/>
        <dsp:cNvSpPr/>
      </dsp:nvSpPr>
      <dsp:spPr>
        <a:xfrm>
          <a:off x="485711" y="1844680"/>
          <a:ext cx="6799958" cy="678960"/>
        </a:xfrm>
        <a:prstGeom prst="roundRect">
          <a:avLst/>
        </a:prstGeom>
        <a:solidFill>
          <a:schemeClr val="bg1">
            <a:lumMod val="75000"/>
            <a:lumOff val="25000"/>
          </a:schemeClr>
        </a:solidFill>
        <a:ln w="9525" cap="rnd" cmpd="sng" algn="ctr">
          <a:solidFill>
            <a:schemeClr val="dk1"/>
          </a:solidFill>
          <a:prstDash val="solid"/>
        </a:ln>
        <a:effectLst>
          <a:outerShdw blurRad="38100" dist="25400" dir="5400000" rotWithShape="0">
            <a:srgbClr val="000000">
              <a:alpha val="4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257022" tIns="0" rIns="257022" bIns="0" numCol="1" spcCol="1270" anchor="ctr" anchorCtr="0">
          <a:noAutofit/>
        </a:bodyPr>
        <a:lstStyle/>
        <a:p>
          <a:pPr marL="0" lvl="0" indent="0" algn="l" defTabSz="1244600">
            <a:lnSpc>
              <a:spcPct val="90000"/>
            </a:lnSpc>
            <a:spcBef>
              <a:spcPct val="0"/>
            </a:spcBef>
            <a:spcAft>
              <a:spcPct val="35000"/>
            </a:spcAft>
            <a:buNone/>
          </a:pPr>
          <a:r>
            <a:rPr lang="en-US" sz="2800" b="1" kern="1200" dirty="0">
              <a:solidFill>
                <a:schemeClr val="tx1"/>
              </a:solidFill>
            </a:rPr>
            <a:t>Wireless</a:t>
          </a:r>
        </a:p>
      </dsp:txBody>
      <dsp:txXfrm>
        <a:off x="518855" y="1877824"/>
        <a:ext cx="6733670" cy="612672"/>
      </dsp:txXfrm>
    </dsp:sp>
    <dsp:sp modelId="{8A837D56-6A99-4A78-8890-9B3D9399FE37}">
      <dsp:nvSpPr>
        <dsp:cNvPr id="0" name=""/>
        <dsp:cNvSpPr/>
      </dsp:nvSpPr>
      <dsp:spPr>
        <a:xfrm>
          <a:off x="0" y="3951940"/>
          <a:ext cx="9714226" cy="978075"/>
        </a:xfrm>
        <a:prstGeom prst="rect">
          <a:avLst/>
        </a:prstGeom>
        <a:solidFill>
          <a:schemeClr val="accent4"/>
        </a:solidFill>
        <a:ln w="19050" cap="rnd" cmpd="sng" algn="ctr">
          <a:solidFill>
            <a:schemeClr val="accent4">
              <a:shade val="50000"/>
            </a:schemeClr>
          </a:solidFill>
          <a:prstDash val="solid"/>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753932" tIns="479044" rIns="753932" bIns="163576" numCol="1" spcCol="1270" anchor="t" anchorCtr="0">
          <a:noAutofit/>
        </a:bodyPr>
        <a:lstStyle/>
        <a:p>
          <a:pPr marL="228600" lvl="1" indent="-228600" algn="l" defTabSz="1022350">
            <a:lnSpc>
              <a:spcPct val="90000"/>
            </a:lnSpc>
            <a:spcBef>
              <a:spcPct val="0"/>
            </a:spcBef>
            <a:spcAft>
              <a:spcPct val="15000"/>
            </a:spcAft>
            <a:buChar char="•"/>
          </a:pPr>
          <a:r>
            <a:rPr lang="en-US" sz="2300" b="1" kern="1200" dirty="0">
              <a:solidFill>
                <a:schemeClr val="bg1"/>
              </a:solidFill>
            </a:rPr>
            <a:t>Can be carried around easily</a:t>
          </a:r>
        </a:p>
      </dsp:txBody>
      <dsp:txXfrm>
        <a:off x="0" y="3951940"/>
        <a:ext cx="9714226" cy="978075"/>
      </dsp:txXfrm>
    </dsp:sp>
    <dsp:sp modelId="{8260D7E8-3A7E-43F5-A88A-F05D4BF7561B}">
      <dsp:nvSpPr>
        <dsp:cNvPr id="0" name=""/>
        <dsp:cNvSpPr/>
      </dsp:nvSpPr>
      <dsp:spPr>
        <a:xfrm>
          <a:off x="477473" y="3612460"/>
          <a:ext cx="6799958" cy="678960"/>
        </a:xfrm>
        <a:prstGeom prst="roundRect">
          <a:avLst/>
        </a:prstGeom>
        <a:solidFill>
          <a:schemeClr val="bg1">
            <a:lumMod val="75000"/>
            <a:lumOff val="25000"/>
          </a:schemeClr>
        </a:solidFill>
        <a:ln w="9525" cap="rnd" cmpd="sng" algn="ctr">
          <a:solidFill>
            <a:schemeClr val="dk1"/>
          </a:solidFill>
          <a:prstDash val="solid"/>
        </a:ln>
        <a:effectLst>
          <a:outerShdw blurRad="38100" dist="25400" dir="5400000" rotWithShape="0">
            <a:srgbClr val="000000">
              <a:alpha val="4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257022" tIns="0" rIns="257022" bIns="0" numCol="1" spcCol="1270" anchor="ctr" anchorCtr="0">
          <a:noAutofit/>
        </a:bodyPr>
        <a:lstStyle/>
        <a:p>
          <a:pPr marL="0" lvl="0" indent="0" algn="l" defTabSz="1244600">
            <a:lnSpc>
              <a:spcPct val="90000"/>
            </a:lnSpc>
            <a:spcBef>
              <a:spcPct val="0"/>
            </a:spcBef>
            <a:spcAft>
              <a:spcPct val="35000"/>
            </a:spcAft>
            <a:buNone/>
          </a:pPr>
          <a:r>
            <a:rPr lang="en-US" sz="2800" b="1" kern="1200" dirty="0">
              <a:solidFill>
                <a:schemeClr val="tx1"/>
              </a:solidFill>
            </a:rPr>
            <a:t>Portable</a:t>
          </a:r>
        </a:p>
      </dsp:txBody>
      <dsp:txXfrm>
        <a:off x="510617" y="3645604"/>
        <a:ext cx="6733670" cy="61267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7F7CB9-F2FF-4D3C-9921-5D3920F1203D}">
      <dsp:nvSpPr>
        <dsp:cNvPr id="0" name=""/>
        <dsp:cNvSpPr/>
      </dsp:nvSpPr>
      <dsp:spPr>
        <a:xfrm>
          <a:off x="0" y="45689"/>
          <a:ext cx="7063473" cy="695565"/>
        </a:xfrm>
        <a:prstGeom prst="roundRect">
          <a:avLst/>
        </a:prstGeom>
        <a:solidFill>
          <a:schemeClr val="bg1">
            <a:lumMod val="75000"/>
            <a:lumOff val="25000"/>
          </a:schemeClr>
        </a:solidFill>
        <a:ln w="9525" cap="rnd" cmpd="sng" algn="ctr">
          <a:solidFill>
            <a:schemeClr val="dk1"/>
          </a:solidFill>
          <a:prstDash val="solid"/>
        </a:ln>
        <a:effectLst>
          <a:outerShdw blurRad="38100" dist="25400" dir="5400000" rotWithShape="0">
            <a:srgbClr val="000000">
              <a:alpha val="4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1" kern="1200" dirty="0"/>
            <a:t>Watches</a:t>
          </a:r>
        </a:p>
      </dsp:txBody>
      <dsp:txXfrm>
        <a:off x="33955" y="79644"/>
        <a:ext cx="6995563" cy="627655"/>
      </dsp:txXfrm>
    </dsp:sp>
    <dsp:sp modelId="{C3CC4F65-5356-48C1-A7BB-BDE3849DFB77}">
      <dsp:nvSpPr>
        <dsp:cNvPr id="0" name=""/>
        <dsp:cNvSpPr/>
      </dsp:nvSpPr>
      <dsp:spPr>
        <a:xfrm>
          <a:off x="0" y="824774"/>
          <a:ext cx="7063473" cy="695565"/>
        </a:xfrm>
        <a:prstGeom prst="roundRect">
          <a:avLst/>
        </a:prstGeom>
        <a:solidFill>
          <a:schemeClr val="bg1">
            <a:lumMod val="75000"/>
            <a:lumOff val="25000"/>
          </a:schemeClr>
        </a:solidFill>
        <a:ln w="9525" cap="rnd" cmpd="sng" algn="ctr">
          <a:solidFill>
            <a:schemeClr val="dk1"/>
          </a:solidFill>
          <a:prstDash val="solid"/>
        </a:ln>
        <a:effectLst>
          <a:outerShdw blurRad="38100" dist="25400" dir="5400000" rotWithShape="0">
            <a:srgbClr val="000000">
              <a:alpha val="4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1" kern="1200" dirty="0"/>
            <a:t>Glasses</a:t>
          </a:r>
        </a:p>
      </dsp:txBody>
      <dsp:txXfrm>
        <a:off x="33955" y="858729"/>
        <a:ext cx="6995563" cy="627655"/>
      </dsp:txXfrm>
    </dsp:sp>
    <dsp:sp modelId="{39DB57D1-AE35-4F7F-AF8E-84805FDF512E}">
      <dsp:nvSpPr>
        <dsp:cNvPr id="0" name=""/>
        <dsp:cNvSpPr/>
      </dsp:nvSpPr>
      <dsp:spPr>
        <a:xfrm>
          <a:off x="0" y="1603859"/>
          <a:ext cx="7063473" cy="695565"/>
        </a:xfrm>
        <a:prstGeom prst="roundRect">
          <a:avLst/>
        </a:prstGeom>
        <a:solidFill>
          <a:schemeClr val="bg1">
            <a:lumMod val="75000"/>
            <a:lumOff val="25000"/>
          </a:schemeClr>
        </a:solidFill>
        <a:ln w="9525" cap="rnd" cmpd="sng" algn="ctr">
          <a:solidFill>
            <a:schemeClr val="dk1"/>
          </a:solidFill>
          <a:prstDash val="solid"/>
        </a:ln>
        <a:effectLst>
          <a:outerShdw blurRad="38100" dist="25400" dir="5400000" rotWithShape="0">
            <a:srgbClr val="000000">
              <a:alpha val="4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1" kern="1200" dirty="0"/>
            <a:t>Bracelets or wristbands</a:t>
          </a:r>
        </a:p>
      </dsp:txBody>
      <dsp:txXfrm>
        <a:off x="33955" y="1637814"/>
        <a:ext cx="6995563" cy="627655"/>
      </dsp:txXfrm>
    </dsp:sp>
    <dsp:sp modelId="{2D068A0F-BE14-4239-81E0-EDC7D05536DD}">
      <dsp:nvSpPr>
        <dsp:cNvPr id="0" name=""/>
        <dsp:cNvSpPr/>
      </dsp:nvSpPr>
      <dsp:spPr>
        <a:xfrm>
          <a:off x="0" y="2382945"/>
          <a:ext cx="7063473" cy="695565"/>
        </a:xfrm>
        <a:prstGeom prst="roundRect">
          <a:avLst/>
        </a:prstGeom>
        <a:solidFill>
          <a:schemeClr val="bg1">
            <a:lumMod val="75000"/>
            <a:lumOff val="25000"/>
          </a:schemeClr>
        </a:solidFill>
        <a:ln w="9525" cap="rnd" cmpd="sng" algn="ctr">
          <a:solidFill>
            <a:schemeClr val="dk1"/>
          </a:solidFill>
          <a:prstDash val="solid"/>
        </a:ln>
        <a:effectLst>
          <a:outerShdw blurRad="38100" dist="25400" dir="5400000" rotWithShape="0">
            <a:srgbClr val="000000">
              <a:alpha val="4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1" kern="1200" dirty="0"/>
            <a:t>And more</a:t>
          </a:r>
        </a:p>
      </dsp:txBody>
      <dsp:txXfrm>
        <a:off x="33955" y="2416900"/>
        <a:ext cx="6995563" cy="62765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FA6EAB-CEF4-4121-ADDA-4A2542521937}">
      <dsp:nvSpPr>
        <dsp:cNvPr id="0" name=""/>
        <dsp:cNvSpPr/>
      </dsp:nvSpPr>
      <dsp:spPr>
        <a:xfrm>
          <a:off x="0" y="1537608"/>
          <a:ext cx="9872576" cy="3395700"/>
        </a:xfrm>
        <a:prstGeom prst="rect">
          <a:avLst/>
        </a:prstGeom>
        <a:solidFill>
          <a:schemeClr val="accent4"/>
        </a:solidFill>
        <a:ln w="19050" cap="rnd" cmpd="sng" algn="ctr">
          <a:solidFill>
            <a:schemeClr val="accent4">
              <a:shade val="50000"/>
            </a:schemeClr>
          </a:solidFill>
          <a:prstDash val="solid"/>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766222" tIns="458216" rIns="766222" bIns="156464" numCol="1" spcCol="1270" anchor="t" anchorCtr="0">
          <a:noAutofit/>
        </a:bodyPr>
        <a:lstStyle/>
        <a:p>
          <a:pPr marL="228600" lvl="1" indent="-228600" algn="l" defTabSz="977900">
            <a:lnSpc>
              <a:spcPct val="90000"/>
            </a:lnSpc>
            <a:spcBef>
              <a:spcPct val="0"/>
            </a:spcBef>
            <a:spcAft>
              <a:spcPct val="15000"/>
            </a:spcAft>
            <a:buChar char="•"/>
          </a:pPr>
          <a:r>
            <a:rPr lang="en-US" sz="2200" b="1" kern="1200" dirty="0"/>
            <a:t>It can obviously tell time and has a huge choice of displays</a:t>
          </a:r>
        </a:p>
        <a:p>
          <a:pPr marL="228600" lvl="1" indent="-228600" algn="l" defTabSz="977900">
            <a:lnSpc>
              <a:spcPct val="90000"/>
            </a:lnSpc>
            <a:spcBef>
              <a:spcPct val="0"/>
            </a:spcBef>
            <a:spcAft>
              <a:spcPct val="15000"/>
            </a:spcAft>
            <a:buChar char="•"/>
          </a:pPr>
          <a:r>
            <a:rPr lang="en-US" sz="2200" b="1" i="0" kern="1200" dirty="0">
              <a:solidFill>
                <a:schemeClr val="accent6">
                  <a:lumMod val="50000"/>
                </a:schemeClr>
              </a:solidFill>
            </a:rPr>
            <a:t>Some provide fitness monitoring capabilities</a:t>
          </a:r>
          <a:endParaRPr lang="en-US" sz="2200" b="1" kern="1200" dirty="0"/>
        </a:p>
        <a:p>
          <a:pPr marL="228600" lvl="1" indent="-228600" algn="l" defTabSz="977900">
            <a:lnSpc>
              <a:spcPct val="90000"/>
            </a:lnSpc>
            <a:spcBef>
              <a:spcPct val="0"/>
            </a:spcBef>
            <a:spcAft>
              <a:spcPct val="15000"/>
            </a:spcAft>
            <a:buChar char="•"/>
          </a:pPr>
          <a:r>
            <a:rPr lang="en-US" sz="2200" b="1" i="0" kern="1200" dirty="0"/>
            <a:t>Connecting to the internet</a:t>
          </a:r>
          <a:endParaRPr lang="en-US" sz="2200" b="1" kern="1200" dirty="0"/>
        </a:p>
        <a:p>
          <a:pPr marL="228600" lvl="1" indent="-228600" algn="l" defTabSz="977900">
            <a:lnSpc>
              <a:spcPct val="90000"/>
            </a:lnSpc>
            <a:spcBef>
              <a:spcPct val="0"/>
            </a:spcBef>
            <a:spcAft>
              <a:spcPct val="15000"/>
            </a:spcAft>
            <a:buChar char="•"/>
          </a:pPr>
          <a:r>
            <a:rPr lang="en-US" sz="2200" b="1" i="0" kern="1200" dirty="0">
              <a:solidFill>
                <a:schemeClr val="accent6">
                  <a:lumMod val="50000"/>
                </a:schemeClr>
              </a:solidFill>
            </a:rPr>
            <a:t>Shows notifications on the watch while connected to a smartphone</a:t>
          </a:r>
          <a:endParaRPr lang="en-US" sz="2200" b="1" kern="1200" dirty="0">
            <a:solidFill>
              <a:schemeClr val="accent6">
                <a:lumMod val="50000"/>
              </a:schemeClr>
            </a:solidFill>
          </a:endParaRPr>
        </a:p>
        <a:p>
          <a:pPr marL="228600" lvl="1" indent="-228600" algn="l" defTabSz="977900">
            <a:lnSpc>
              <a:spcPct val="90000"/>
            </a:lnSpc>
            <a:spcBef>
              <a:spcPct val="0"/>
            </a:spcBef>
            <a:spcAft>
              <a:spcPct val="15000"/>
            </a:spcAft>
            <a:buChar char="•"/>
          </a:pPr>
          <a:r>
            <a:rPr lang="en-US" sz="2200" b="1" kern="1200" dirty="0"/>
            <a:t>Can be used to give various commands to a connected smartphone</a:t>
          </a:r>
        </a:p>
        <a:p>
          <a:pPr marL="228600" lvl="1" indent="-228600" algn="l" defTabSz="977900">
            <a:lnSpc>
              <a:spcPct val="90000"/>
            </a:lnSpc>
            <a:spcBef>
              <a:spcPct val="0"/>
            </a:spcBef>
            <a:spcAft>
              <a:spcPct val="15000"/>
            </a:spcAft>
            <a:buChar char="•"/>
          </a:pPr>
          <a:r>
            <a:rPr lang="en-US" sz="2200" b="1" kern="1200" dirty="0">
              <a:solidFill>
                <a:schemeClr val="accent6">
                  <a:lumMod val="50000"/>
                </a:schemeClr>
              </a:solidFill>
            </a:rPr>
            <a:t>Runs mobile apps</a:t>
          </a:r>
        </a:p>
      </dsp:txBody>
      <dsp:txXfrm>
        <a:off x="0" y="1537608"/>
        <a:ext cx="9872576" cy="3395700"/>
      </dsp:txXfrm>
    </dsp:sp>
    <dsp:sp modelId="{F69F9FA8-BD3F-4275-8BEE-3F7F7BEDDC1D}">
      <dsp:nvSpPr>
        <dsp:cNvPr id="0" name=""/>
        <dsp:cNvSpPr/>
      </dsp:nvSpPr>
      <dsp:spPr>
        <a:xfrm>
          <a:off x="493628" y="207101"/>
          <a:ext cx="9210994" cy="1655227"/>
        </a:xfrm>
        <a:prstGeom prst="roundRect">
          <a:avLst/>
        </a:prstGeom>
        <a:solidFill>
          <a:schemeClr val="bg1">
            <a:lumMod val="75000"/>
            <a:lumOff val="25000"/>
          </a:schemeClr>
        </a:solidFill>
        <a:ln w="9525" cap="rnd" cmpd="sng" algn="ctr">
          <a:solidFill>
            <a:schemeClr val="dk1"/>
          </a:solidFill>
          <a:prstDash val="solid"/>
        </a:ln>
        <a:effectLst>
          <a:outerShdw blurRad="38100" dist="25400" dir="5400000" rotWithShape="0">
            <a:srgbClr val="000000">
              <a:alpha val="4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261212" tIns="0" rIns="261212" bIns="0" numCol="1" spcCol="1270" anchor="ctr" anchorCtr="0">
          <a:noAutofit/>
        </a:bodyPr>
        <a:lstStyle/>
        <a:p>
          <a:pPr marL="0" lvl="0" indent="0" algn="l" defTabSz="1066800">
            <a:lnSpc>
              <a:spcPct val="90000"/>
            </a:lnSpc>
            <a:spcBef>
              <a:spcPct val="0"/>
            </a:spcBef>
            <a:spcAft>
              <a:spcPct val="35000"/>
            </a:spcAft>
            <a:buNone/>
          </a:pPr>
          <a:r>
            <a:rPr lang="en-US" sz="2400" b="1" i="0" kern="1200" dirty="0"/>
            <a:t>A wearable computing device worn on a user's wrist that offers functionality and capabilities similar to those of a smartphone. Smart watches are designed to, either on their own or when paired with a smartphone, provide features like:</a:t>
          </a:r>
          <a:endParaRPr lang="en-US" sz="2400" b="1" kern="1200" dirty="0"/>
        </a:p>
      </dsp:txBody>
      <dsp:txXfrm>
        <a:off x="574430" y="287903"/>
        <a:ext cx="9049390" cy="149362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FA6EAB-CEF4-4121-ADDA-4A2542521937}">
      <dsp:nvSpPr>
        <dsp:cNvPr id="0" name=""/>
        <dsp:cNvSpPr/>
      </dsp:nvSpPr>
      <dsp:spPr>
        <a:xfrm>
          <a:off x="0" y="1067067"/>
          <a:ext cx="9872576" cy="4173750"/>
        </a:xfrm>
        <a:prstGeom prst="rect">
          <a:avLst/>
        </a:prstGeom>
        <a:solidFill>
          <a:schemeClr val="accent4"/>
        </a:solidFill>
        <a:ln w="19050" cap="rnd" cmpd="sng" algn="ctr">
          <a:solidFill>
            <a:schemeClr val="accent4">
              <a:shade val="50000"/>
            </a:schemeClr>
          </a:solidFill>
          <a:prstDash val="solid"/>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766222" tIns="520700" rIns="766222" bIns="177800" numCol="1" spcCol="1270" anchor="t" anchorCtr="0">
          <a:noAutofit/>
        </a:bodyPr>
        <a:lstStyle/>
        <a:p>
          <a:pPr marL="228600" lvl="1" indent="-228600" algn="l" defTabSz="1111250">
            <a:lnSpc>
              <a:spcPct val="90000"/>
            </a:lnSpc>
            <a:spcBef>
              <a:spcPct val="0"/>
            </a:spcBef>
            <a:spcAft>
              <a:spcPct val="15000"/>
            </a:spcAft>
            <a:buChar char="•"/>
          </a:pPr>
          <a:r>
            <a:rPr lang="en-US" sz="2500" b="1" i="0" kern="1200" dirty="0"/>
            <a:t>Provides real time information as visual augmented reality</a:t>
          </a:r>
          <a:endParaRPr lang="en-US" sz="2500" b="1" kern="1200" dirty="0"/>
        </a:p>
        <a:p>
          <a:pPr marL="228600" lvl="1" indent="-228600" algn="l" defTabSz="1111250">
            <a:lnSpc>
              <a:spcPct val="90000"/>
            </a:lnSpc>
            <a:spcBef>
              <a:spcPct val="0"/>
            </a:spcBef>
            <a:spcAft>
              <a:spcPct val="15000"/>
            </a:spcAft>
            <a:buChar char="•"/>
          </a:pPr>
          <a:r>
            <a:rPr lang="en-US" sz="2500" b="1" i="0" kern="1200" dirty="0">
              <a:solidFill>
                <a:schemeClr val="accent6">
                  <a:lumMod val="50000"/>
                </a:schemeClr>
              </a:solidFill>
            </a:rPr>
            <a:t>Take pictures and record videos</a:t>
          </a:r>
          <a:endParaRPr lang="en-US" sz="2500" b="1" kern="1200" dirty="0">
            <a:solidFill>
              <a:schemeClr val="accent6">
                <a:lumMod val="50000"/>
              </a:schemeClr>
            </a:solidFill>
          </a:endParaRPr>
        </a:p>
        <a:p>
          <a:pPr marL="228600" lvl="1" indent="-228600" algn="l" defTabSz="1111250">
            <a:lnSpc>
              <a:spcPct val="90000"/>
            </a:lnSpc>
            <a:spcBef>
              <a:spcPct val="0"/>
            </a:spcBef>
            <a:spcAft>
              <a:spcPct val="15000"/>
            </a:spcAft>
            <a:buChar char="•"/>
          </a:pPr>
          <a:r>
            <a:rPr lang="en-US" sz="2500" b="1" i="0" kern="1200" dirty="0"/>
            <a:t>Making calls, messaging via audio</a:t>
          </a:r>
          <a:endParaRPr lang="en-US" sz="2500" b="1" kern="1200" dirty="0"/>
        </a:p>
        <a:p>
          <a:pPr marL="228600" lvl="1" indent="-228600" algn="l" defTabSz="1111250">
            <a:lnSpc>
              <a:spcPct val="90000"/>
            </a:lnSpc>
            <a:spcBef>
              <a:spcPct val="0"/>
            </a:spcBef>
            <a:spcAft>
              <a:spcPct val="15000"/>
            </a:spcAft>
            <a:buChar char="•"/>
          </a:pPr>
          <a:r>
            <a:rPr lang="en-US" sz="2500" b="1" i="0" kern="1200" dirty="0">
              <a:solidFill>
                <a:schemeClr val="accent6">
                  <a:lumMod val="50000"/>
                </a:schemeClr>
              </a:solidFill>
            </a:rPr>
            <a:t>Offering GPS coordinates and location directions directly onto the road as visual augmented reality </a:t>
          </a:r>
          <a:endParaRPr lang="en-US" sz="2500" b="1" kern="1200" dirty="0">
            <a:solidFill>
              <a:schemeClr val="accent6">
                <a:lumMod val="50000"/>
              </a:schemeClr>
            </a:solidFill>
          </a:endParaRPr>
        </a:p>
        <a:p>
          <a:pPr marL="228600" lvl="1" indent="-228600" algn="l" defTabSz="1111250">
            <a:lnSpc>
              <a:spcPct val="90000"/>
            </a:lnSpc>
            <a:spcBef>
              <a:spcPct val="0"/>
            </a:spcBef>
            <a:spcAft>
              <a:spcPct val="15000"/>
            </a:spcAft>
            <a:buChar char="•"/>
          </a:pPr>
          <a:r>
            <a:rPr lang="en-US" sz="2500" b="1" kern="1200" dirty="0"/>
            <a:t>Able to perceive distance and height of and object from the user </a:t>
          </a:r>
        </a:p>
        <a:p>
          <a:pPr marL="228600" lvl="1" indent="-228600" algn="l" defTabSz="1111250">
            <a:lnSpc>
              <a:spcPct val="90000"/>
            </a:lnSpc>
            <a:spcBef>
              <a:spcPct val="0"/>
            </a:spcBef>
            <a:spcAft>
              <a:spcPct val="15000"/>
            </a:spcAft>
            <a:buChar char="•"/>
          </a:pPr>
          <a:r>
            <a:rPr lang="en-US" sz="2500" b="1" kern="1200" dirty="0">
              <a:solidFill>
                <a:schemeClr val="accent6">
                  <a:lumMod val="50000"/>
                </a:schemeClr>
              </a:solidFill>
            </a:rPr>
            <a:t>And more</a:t>
          </a:r>
        </a:p>
      </dsp:txBody>
      <dsp:txXfrm>
        <a:off x="0" y="1067067"/>
        <a:ext cx="9872576" cy="4173750"/>
      </dsp:txXfrm>
    </dsp:sp>
    <dsp:sp modelId="{F69F9FA8-BD3F-4275-8BEE-3F7F7BEDDC1D}">
      <dsp:nvSpPr>
        <dsp:cNvPr id="0" name=""/>
        <dsp:cNvSpPr/>
      </dsp:nvSpPr>
      <dsp:spPr>
        <a:xfrm>
          <a:off x="493628" y="89063"/>
          <a:ext cx="9210994" cy="1347004"/>
        </a:xfrm>
        <a:prstGeom prst="roundRect">
          <a:avLst/>
        </a:prstGeom>
        <a:solidFill>
          <a:schemeClr val="bg1">
            <a:lumMod val="75000"/>
            <a:lumOff val="25000"/>
          </a:schemeClr>
        </a:solidFill>
        <a:ln w="9525" cap="rnd" cmpd="sng" algn="ctr">
          <a:solidFill>
            <a:schemeClr val="dk1"/>
          </a:solidFill>
          <a:prstDash val="solid"/>
        </a:ln>
        <a:effectLst>
          <a:outerShdw blurRad="38100" dist="25400" dir="5400000" rotWithShape="0">
            <a:srgbClr val="000000">
              <a:alpha val="4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261212" tIns="0" rIns="261212" bIns="0" numCol="1" spcCol="1270" anchor="ctr" anchorCtr="0">
          <a:noAutofit/>
        </a:bodyPr>
        <a:lstStyle/>
        <a:p>
          <a:pPr marL="0" lvl="0" indent="0" algn="l" defTabSz="1066800">
            <a:lnSpc>
              <a:spcPct val="90000"/>
            </a:lnSpc>
            <a:spcBef>
              <a:spcPct val="0"/>
            </a:spcBef>
            <a:spcAft>
              <a:spcPct val="35000"/>
            </a:spcAft>
            <a:buNone/>
          </a:pPr>
          <a:r>
            <a:rPr lang="en-US" sz="2400" b="1" i="0" kern="1200" dirty="0"/>
            <a:t>Smart glasses</a:t>
          </a:r>
          <a:r>
            <a:rPr lang="en-US" sz="2400" b="0" i="0" kern="1200" dirty="0"/>
            <a:t> </a:t>
          </a:r>
          <a:r>
            <a:rPr lang="en-US" sz="2400" b="1" i="0" kern="1200" dirty="0"/>
            <a:t>are a wearable computing device that adds information onto reality</a:t>
          </a:r>
          <a:endParaRPr lang="en-US" sz="2400" b="1" kern="1200" dirty="0"/>
        </a:p>
      </dsp:txBody>
      <dsp:txXfrm>
        <a:off x="559383" y="154818"/>
        <a:ext cx="9079484" cy="121549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5D6394-4232-4566-9A27-99270D135FC8}">
      <dsp:nvSpPr>
        <dsp:cNvPr id="0" name=""/>
        <dsp:cNvSpPr/>
      </dsp:nvSpPr>
      <dsp:spPr>
        <a:xfrm>
          <a:off x="0" y="3119"/>
          <a:ext cx="9906000" cy="767520"/>
        </a:xfrm>
        <a:prstGeom prst="roundRect">
          <a:avLst/>
        </a:prstGeom>
        <a:solidFill>
          <a:schemeClr val="bg1">
            <a:lumMod val="75000"/>
            <a:lumOff val="25000"/>
          </a:schemeClr>
        </a:solidFill>
        <a:ln w="9525" cap="rnd" cmpd="sng" algn="ctr">
          <a:solidFill>
            <a:schemeClr val="dk1"/>
          </a:solidFill>
          <a:prstDash val="solid"/>
        </a:ln>
        <a:effectLst>
          <a:outerShdw blurRad="38100" dist="25400" dir="5400000" rotWithShape="0">
            <a:srgbClr val="000000">
              <a:alpha val="4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i="0" kern="1200" dirty="0"/>
            <a:t>Communication Options</a:t>
          </a:r>
          <a:endParaRPr lang="en-US" sz="3200" b="1" kern="1200" dirty="0"/>
        </a:p>
      </dsp:txBody>
      <dsp:txXfrm>
        <a:off x="37467" y="40586"/>
        <a:ext cx="9831066" cy="692586"/>
      </dsp:txXfrm>
    </dsp:sp>
    <dsp:sp modelId="{47B5B423-6BDC-4564-BA17-6350084B489E}">
      <dsp:nvSpPr>
        <dsp:cNvPr id="0" name=""/>
        <dsp:cNvSpPr/>
      </dsp:nvSpPr>
      <dsp:spPr>
        <a:xfrm>
          <a:off x="0" y="862799"/>
          <a:ext cx="9906000" cy="767520"/>
        </a:xfrm>
        <a:prstGeom prst="roundRect">
          <a:avLst/>
        </a:prstGeom>
        <a:solidFill>
          <a:schemeClr val="bg1">
            <a:lumMod val="75000"/>
            <a:lumOff val="25000"/>
          </a:schemeClr>
        </a:solidFill>
        <a:ln w="9525" cap="rnd" cmpd="sng" algn="ctr">
          <a:solidFill>
            <a:schemeClr val="dk1"/>
          </a:solidFill>
          <a:prstDash val="solid"/>
        </a:ln>
        <a:effectLst>
          <a:outerShdw blurRad="38100" dist="25400" dir="5400000" rotWithShape="0">
            <a:srgbClr val="000000">
              <a:alpha val="4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i="0" kern="1200" dirty="0"/>
            <a:t>Web Everywhere</a:t>
          </a:r>
          <a:endParaRPr lang="en-US" sz="3200" b="1" kern="1200" dirty="0"/>
        </a:p>
      </dsp:txBody>
      <dsp:txXfrm>
        <a:off x="37467" y="900266"/>
        <a:ext cx="9831066" cy="692586"/>
      </dsp:txXfrm>
    </dsp:sp>
    <dsp:sp modelId="{8F51C60D-6388-4B06-9293-8633126E2ECC}">
      <dsp:nvSpPr>
        <dsp:cNvPr id="0" name=""/>
        <dsp:cNvSpPr/>
      </dsp:nvSpPr>
      <dsp:spPr>
        <a:xfrm>
          <a:off x="0" y="1722480"/>
          <a:ext cx="9906000" cy="767520"/>
        </a:xfrm>
        <a:prstGeom prst="roundRect">
          <a:avLst/>
        </a:prstGeom>
        <a:solidFill>
          <a:schemeClr val="bg1">
            <a:lumMod val="75000"/>
            <a:lumOff val="25000"/>
          </a:schemeClr>
        </a:solidFill>
        <a:ln w="9525" cap="rnd" cmpd="sng" algn="ctr">
          <a:solidFill>
            <a:schemeClr val="dk1"/>
          </a:solidFill>
          <a:prstDash val="solid"/>
        </a:ln>
        <a:effectLst>
          <a:outerShdw blurRad="38100" dist="25400" dir="5400000" rotWithShape="0">
            <a:srgbClr val="000000">
              <a:alpha val="4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i="0" kern="1200" dirty="0"/>
            <a:t>Device Merger</a:t>
          </a:r>
        </a:p>
      </dsp:txBody>
      <dsp:txXfrm>
        <a:off x="37467" y="1759947"/>
        <a:ext cx="9831066" cy="692586"/>
      </dsp:txXfrm>
    </dsp:sp>
    <dsp:sp modelId="{DBE69558-E169-48F3-BF64-2AD5B34A24B4}">
      <dsp:nvSpPr>
        <dsp:cNvPr id="0" name=""/>
        <dsp:cNvSpPr/>
      </dsp:nvSpPr>
      <dsp:spPr>
        <a:xfrm>
          <a:off x="0" y="2582160"/>
          <a:ext cx="9906000" cy="767520"/>
        </a:xfrm>
        <a:prstGeom prst="roundRect">
          <a:avLst/>
        </a:prstGeom>
        <a:solidFill>
          <a:schemeClr val="bg1">
            <a:lumMod val="75000"/>
            <a:lumOff val="25000"/>
          </a:schemeClr>
        </a:solidFill>
        <a:ln w="9525" cap="rnd" cmpd="sng" algn="ctr">
          <a:solidFill>
            <a:schemeClr val="dk1"/>
          </a:solidFill>
          <a:prstDash val="solid"/>
        </a:ln>
        <a:effectLst>
          <a:outerShdw blurRad="38100" dist="25400" dir="5400000" rotWithShape="0">
            <a:srgbClr val="000000">
              <a:alpha val="4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i="0" kern="1200" dirty="0"/>
            <a:t>Endless Applications</a:t>
          </a:r>
        </a:p>
      </dsp:txBody>
      <dsp:txXfrm>
        <a:off x="37467" y="2619627"/>
        <a:ext cx="9831066" cy="69258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A17DD2-873E-4CDC-8325-3D3254511FDB}">
      <dsp:nvSpPr>
        <dsp:cNvPr id="0" name=""/>
        <dsp:cNvSpPr/>
      </dsp:nvSpPr>
      <dsp:spPr>
        <a:xfrm>
          <a:off x="0" y="50713"/>
          <a:ext cx="5695993" cy="791505"/>
        </a:xfrm>
        <a:prstGeom prst="roundRect">
          <a:avLst/>
        </a:prstGeom>
        <a:solidFill>
          <a:schemeClr val="bg1">
            <a:lumMod val="75000"/>
            <a:lumOff val="25000"/>
          </a:schemeClr>
        </a:solidFill>
        <a:ln w="9525" cap="rnd" cmpd="sng" algn="ctr">
          <a:solidFill>
            <a:schemeClr val="dk1"/>
          </a:solidFill>
          <a:prstDash val="solid"/>
        </a:ln>
        <a:effectLst>
          <a:outerShdw blurRad="38100" dist="25400" dir="5400000" rotWithShape="0">
            <a:srgbClr val="000000">
              <a:alpha val="4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b="1" kern="1200" dirty="0"/>
            <a:t>Higher cost</a:t>
          </a:r>
        </a:p>
      </dsp:txBody>
      <dsp:txXfrm>
        <a:off x="38638" y="89351"/>
        <a:ext cx="5618717" cy="714229"/>
      </dsp:txXfrm>
    </dsp:sp>
    <dsp:sp modelId="{10AD86C1-E0B2-49C5-8AFE-4E86E7FC7905}">
      <dsp:nvSpPr>
        <dsp:cNvPr id="0" name=""/>
        <dsp:cNvSpPr/>
      </dsp:nvSpPr>
      <dsp:spPr>
        <a:xfrm>
          <a:off x="0" y="937258"/>
          <a:ext cx="5695993" cy="791505"/>
        </a:xfrm>
        <a:prstGeom prst="roundRect">
          <a:avLst/>
        </a:prstGeom>
        <a:solidFill>
          <a:schemeClr val="bg1">
            <a:lumMod val="75000"/>
            <a:lumOff val="25000"/>
          </a:schemeClr>
        </a:solidFill>
        <a:ln w="9525" cap="rnd" cmpd="sng" algn="ctr">
          <a:solidFill>
            <a:schemeClr val="dk1"/>
          </a:solidFill>
          <a:prstDash val="solid"/>
        </a:ln>
        <a:effectLst>
          <a:outerShdw blurRad="38100" dist="25400" dir="5400000" rotWithShape="0">
            <a:srgbClr val="000000">
              <a:alpha val="4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b="1" kern="1200" dirty="0"/>
            <a:t>Security</a:t>
          </a:r>
        </a:p>
      </dsp:txBody>
      <dsp:txXfrm>
        <a:off x="38638" y="975896"/>
        <a:ext cx="5618717" cy="714229"/>
      </dsp:txXfrm>
    </dsp:sp>
    <dsp:sp modelId="{0D099C3B-884C-4762-AF74-A0CE5BD5815D}">
      <dsp:nvSpPr>
        <dsp:cNvPr id="0" name=""/>
        <dsp:cNvSpPr/>
      </dsp:nvSpPr>
      <dsp:spPr>
        <a:xfrm>
          <a:off x="0" y="1823803"/>
          <a:ext cx="5695993" cy="791505"/>
        </a:xfrm>
        <a:prstGeom prst="roundRect">
          <a:avLst/>
        </a:prstGeom>
        <a:solidFill>
          <a:schemeClr val="bg1">
            <a:lumMod val="75000"/>
            <a:lumOff val="25000"/>
          </a:schemeClr>
        </a:solidFill>
        <a:ln w="9525" cap="rnd" cmpd="sng" algn="ctr">
          <a:solidFill>
            <a:schemeClr val="dk1"/>
          </a:solidFill>
          <a:prstDash val="solid"/>
        </a:ln>
        <a:effectLst>
          <a:outerShdw blurRad="38100" dist="25400" dir="5400000" rotWithShape="0">
            <a:srgbClr val="000000">
              <a:alpha val="4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b="1" kern="1200" dirty="0"/>
            <a:t>Distraction</a:t>
          </a:r>
        </a:p>
      </dsp:txBody>
      <dsp:txXfrm>
        <a:off x="38638" y="1862441"/>
        <a:ext cx="5618717" cy="714229"/>
      </dsp:txXfrm>
    </dsp:sp>
    <dsp:sp modelId="{42F3CDDE-C2C4-4A77-9145-1AE76B6F47EF}">
      <dsp:nvSpPr>
        <dsp:cNvPr id="0" name=""/>
        <dsp:cNvSpPr/>
      </dsp:nvSpPr>
      <dsp:spPr>
        <a:xfrm>
          <a:off x="0" y="2710348"/>
          <a:ext cx="5695993" cy="791505"/>
        </a:xfrm>
        <a:prstGeom prst="roundRect">
          <a:avLst/>
        </a:prstGeom>
        <a:solidFill>
          <a:schemeClr val="bg1">
            <a:lumMod val="75000"/>
            <a:lumOff val="25000"/>
          </a:schemeClr>
        </a:solidFill>
        <a:ln w="9525" cap="rnd" cmpd="sng" algn="ctr">
          <a:solidFill>
            <a:schemeClr val="dk1"/>
          </a:solidFill>
          <a:prstDash val="solid"/>
        </a:ln>
        <a:effectLst>
          <a:outerShdw blurRad="38100" dist="25400" dir="5400000" rotWithShape="0">
            <a:srgbClr val="000000">
              <a:alpha val="4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b="1" kern="1200" dirty="0"/>
            <a:t>Typing</a:t>
          </a:r>
        </a:p>
      </dsp:txBody>
      <dsp:txXfrm>
        <a:off x="38638" y="2748986"/>
        <a:ext cx="5618717" cy="7142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8D8838-CE01-4A1E-A427-4C5698BBED26}">
      <dsp:nvSpPr>
        <dsp:cNvPr id="0" name=""/>
        <dsp:cNvSpPr/>
      </dsp:nvSpPr>
      <dsp:spPr>
        <a:xfrm>
          <a:off x="0" y="314697"/>
          <a:ext cx="9906000" cy="893025"/>
        </a:xfrm>
        <a:prstGeom prst="rect">
          <a:avLst/>
        </a:prstGeom>
        <a:solidFill>
          <a:schemeClr val="accent4"/>
        </a:solidFill>
        <a:ln w="19050" cap="rnd" cmpd="sng" algn="ctr">
          <a:solidFill>
            <a:schemeClr val="accent4">
              <a:shade val="50000"/>
            </a:schemeClr>
          </a:solidFill>
          <a:prstDash val="solid"/>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768816" tIns="437388" rIns="768816" bIns="149352" numCol="1" spcCol="1270" anchor="t" anchorCtr="0">
          <a:noAutofit/>
        </a:bodyPr>
        <a:lstStyle/>
        <a:p>
          <a:pPr marL="228600" lvl="1" indent="-228600" algn="l" defTabSz="933450">
            <a:lnSpc>
              <a:spcPct val="90000"/>
            </a:lnSpc>
            <a:spcBef>
              <a:spcPct val="0"/>
            </a:spcBef>
            <a:spcAft>
              <a:spcPct val="15000"/>
            </a:spcAft>
            <a:buChar char="•"/>
          </a:pPr>
          <a:r>
            <a:rPr lang="en-US" sz="2100" b="1" kern="1200" dirty="0">
              <a:solidFill>
                <a:schemeClr val="bg1"/>
              </a:solidFill>
            </a:rPr>
            <a:t>Capable of storing and manipulating data.</a:t>
          </a:r>
        </a:p>
      </dsp:txBody>
      <dsp:txXfrm>
        <a:off x="0" y="314697"/>
        <a:ext cx="9906000" cy="893025"/>
      </dsp:txXfrm>
    </dsp:sp>
    <dsp:sp modelId="{E6AAB000-B741-4D38-8DC8-CB5FDA1B7D26}">
      <dsp:nvSpPr>
        <dsp:cNvPr id="0" name=""/>
        <dsp:cNvSpPr/>
      </dsp:nvSpPr>
      <dsp:spPr>
        <a:xfrm>
          <a:off x="495300" y="4739"/>
          <a:ext cx="6934200" cy="619920"/>
        </a:xfrm>
        <a:prstGeom prst="roundRect">
          <a:avLst/>
        </a:prstGeom>
        <a:solidFill>
          <a:schemeClr val="bg1">
            <a:lumMod val="75000"/>
            <a:lumOff val="25000"/>
          </a:schemeClr>
        </a:solidFill>
        <a:ln w="9525" cap="rnd" cmpd="sng" algn="ctr">
          <a:solidFill>
            <a:schemeClr val="dk1"/>
          </a:solidFill>
          <a:prstDash val="solid"/>
        </a:ln>
        <a:effectLst>
          <a:outerShdw blurRad="38100" dist="25400" dir="5400000" rotWithShape="0">
            <a:srgbClr val="000000">
              <a:alpha val="4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262096" tIns="0" rIns="262096" bIns="0" numCol="1" spcCol="1270" anchor="ctr" anchorCtr="0">
          <a:noAutofit/>
        </a:bodyPr>
        <a:lstStyle/>
        <a:p>
          <a:pPr marL="0" lvl="0" indent="0" algn="l" defTabSz="1244600">
            <a:lnSpc>
              <a:spcPct val="90000"/>
            </a:lnSpc>
            <a:spcBef>
              <a:spcPct val="0"/>
            </a:spcBef>
            <a:spcAft>
              <a:spcPct val="35000"/>
            </a:spcAft>
            <a:buNone/>
          </a:pPr>
          <a:r>
            <a:rPr lang="en-US" sz="2800" b="1" kern="1200" dirty="0">
              <a:solidFill>
                <a:schemeClr val="tx1"/>
              </a:solidFill>
            </a:rPr>
            <a:t>Data</a:t>
          </a:r>
          <a:r>
            <a:rPr lang="en-US" sz="2100" kern="1200" dirty="0">
              <a:solidFill>
                <a:schemeClr val="tx1"/>
              </a:solidFill>
            </a:rPr>
            <a:t> </a:t>
          </a:r>
          <a:r>
            <a:rPr lang="en-US" sz="2800" b="1" kern="1200" dirty="0">
              <a:solidFill>
                <a:schemeClr val="tx1"/>
              </a:solidFill>
            </a:rPr>
            <a:t>processing</a:t>
          </a:r>
        </a:p>
      </dsp:txBody>
      <dsp:txXfrm>
        <a:off x="525562" y="35001"/>
        <a:ext cx="6873676" cy="559396"/>
      </dsp:txXfrm>
    </dsp:sp>
    <dsp:sp modelId="{59C5416C-08CF-4A78-A9E7-3179436CE3C3}">
      <dsp:nvSpPr>
        <dsp:cNvPr id="0" name=""/>
        <dsp:cNvSpPr/>
      </dsp:nvSpPr>
      <dsp:spPr>
        <a:xfrm>
          <a:off x="0" y="1631085"/>
          <a:ext cx="9906000" cy="1488374"/>
        </a:xfrm>
        <a:prstGeom prst="rect">
          <a:avLst/>
        </a:prstGeom>
        <a:solidFill>
          <a:schemeClr val="accent4"/>
        </a:solidFill>
        <a:ln w="19050" cap="rnd" cmpd="sng" algn="ctr">
          <a:solidFill>
            <a:schemeClr val="accent4">
              <a:shade val="50000"/>
            </a:schemeClr>
          </a:solidFill>
          <a:prstDash val="solid"/>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768816" tIns="437388" rIns="768816" bIns="149352" numCol="1" spcCol="1270" anchor="t" anchorCtr="0">
          <a:noAutofit/>
        </a:bodyPr>
        <a:lstStyle/>
        <a:p>
          <a:pPr marL="228600" lvl="1" indent="-228600" algn="l" defTabSz="933450">
            <a:lnSpc>
              <a:spcPct val="90000"/>
            </a:lnSpc>
            <a:spcBef>
              <a:spcPct val="0"/>
            </a:spcBef>
            <a:spcAft>
              <a:spcPct val="15000"/>
            </a:spcAft>
            <a:buChar char="•"/>
          </a:pPr>
          <a:r>
            <a:rPr lang="en-US" sz="2100" b="1" kern="1200" dirty="0">
              <a:solidFill>
                <a:schemeClr val="bg1"/>
              </a:solidFill>
            </a:rPr>
            <a:t>They can carry out tasks according to the way they are programmed so the user doesn’t always need to make command inputs</a:t>
          </a:r>
        </a:p>
      </dsp:txBody>
      <dsp:txXfrm>
        <a:off x="0" y="1631085"/>
        <a:ext cx="9906000" cy="1488374"/>
      </dsp:txXfrm>
    </dsp:sp>
    <dsp:sp modelId="{4D67B3B7-D9C3-49D4-B6D9-3C23D9EE2139}">
      <dsp:nvSpPr>
        <dsp:cNvPr id="0" name=""/>
        <dsp:cNvSpPr/>
      </dsp:nvSpPr>
      <dsp:spPr>
        <a:xfrm>
          <a:off x="495300" y="1321125"/>
          <a:ext cx="6934200" cy="619920"/>
        </a:xfrm>
        <a:prstGeom prst="roundRect">
          <a:avLst/>
        </a:prstGeom>
        <a:solidFill>
          <a:schemeClr val="bg1">
            <a:lumMod val="75000"/>
            <a:lumOff val="25000"/>
          </a:schemeClr>
        </a:solidFill>
        <a:ln w="9525" cap="rnd" cmpd="sng" algn="ctr">
          <a:solidFill>
            <a:schemeClr val="dk1"/>
          </a:solidFill>
          <a:prstDash val="solid"/>
        </a:ln>
        <a:effectLst>
          <a:outerShdw blurRad="38100" dist="25400" dir="5400000" rotWithShape="0">
            <a:srgbClr val="000000">
              <a:alpha val="4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262096" tIns="0" rIns="262096" bIns="0" numCol="1" spcCol="1270" anchor="ctr" anchorCtr="0">
          <a:noAutofit/>
        </a:bodyPr>
        <a:lstStyle/>
        <a:p>
          <a:pPr marL="0" lvl="0" indent="0" algn="l" defTabSz="1244600">
            <a:lnSpc>
              <a:spcPct val="90000"/>
            </a:lnSpc>
            <a:spcBef>
              <a:spcPct val="0"/>
            </a:spcBef>
            <a:spcAft>
              <a:spcPct val="35000"/>
            </a:spcAft>
            <a:buNone/>
          </a:pPr>
          <a:r>
            <a:rPr lang="en-US" sz="2800" b="1" kern="1200" dirty="0">
              <a:solidFill>
                <a:schemeClr val="tx1"/>
              </a:solidFill>
            </a:rPr>
            <a:t>Autonomous (to a certain degree)</a:t>
          </a:r>
        </a:p>
      </dsp:txBody>
      <dsp:txXfrm>
        <a:off x="525562" y="1351387"/>
        <a:ext cx="6873676" cy="5593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6CDC5D-BADA-4959-B20C-C1684D67398F}">
      <dsp:nvSpPr>
        <dsp:cNvPr id="0" name=""/>
        <dsp:cNvSpPr/>
      </dsp:nvSpPr>
      <dsp:spPr>
        <a:xfrm>
          <a:off x="801303" y="4463"/>
          <a:ext cx="2059149" cy="1418753"/>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4000" r="-14000"/>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9B4669A-9BBB-4588-BA05-8799C42EF30C}">
      <dsp:nvSpPr>
        <dsp:cNvPr id="0" name=""/>
        <dsp:cNvSpPr/>
      </dsp:nvSpPr>
      <dsp:spPr>
        <a:xfrm>
          <a:off x="801303" y="1423217"/>
          <a:ext cx="2059149" cy="763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a:lnSpc>
              <a:spcPct val="90000"/>
            </a:lnSpc>
            <a:spcBef>
              <a:spcPct val="0"/>
            </a:spcBef>
            <a:spcAft>
              <a:spcPct val="35000"/>
            </a:spcAft>
            <a:buNone/>
          </a:pPr>
          <a:r>
            <a:rPr lang="en-US" sz="2100" b="1" kern="1200" dirty="0"/>
            <a:t>Smartphones</a:t>
          </a:r>
        </a:p>
      </dsp:txBody>
      <dsp:txXfrm>
        <a:off x="801303" y="1423217"/>
        <a:ext cx="2059149" cy="763944"/>
      </dsp:txXfrm>
    </dsp:sp>
    <dsp:sp modelId="{A8E9275D-6279-4670-8908-190D3AEF2082}">
      <dsp:nvSpPr>
        <dsp:cNvPr id="0" name=""/>
        <dsp:cNvSpPr/>
      </dsp:nvSpPr>
      <dsp:spPr>
        <a:xfrm>
          <a:off x="3066453" y="4463"/>
          <a:ext cx="2059149" cy="1418753"/>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6000" b="-6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2134F6-0EE9-48DA-B708-3C7D56CC28F1}">
      <dsp:nvSpPr>
        <dsp:cNvPr id="0" name=""/>
        <dsp:cNvSpPr/>
      </dsp:nvSpPr>
      <dsp:spPr>
        <a:xfrm>
          <a:off x="3066453" y="1423217"/>
          <a:ext cx="2059149" cy="763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a:lnSpc>
              <a:spcPct val="90000"/>
            </a:lnSpc>
            <a:spcBef>
              <a:spcPct val="0"/>
            </a:spcBef>
            <a:spcAft>
              <a:spcPct val="35000"/>
            </a:spcAft>
            <a:buNone/>
          </a:pPr>
          <a:r>
            <a:rPr lang="en-US" sz="2100" b="1" kern="1200" dirty="0"/>
            <a:t>Tab</a:t>
          </a:r>
        </a:p>
      </dsp:txBody>
      <dsp:txXfrm>
        <a:off x="3066453" y="1423217"/>
        <a:ext cx="2059149" cy="763944"/>
      </dsp:txXfrm>
    </dsp:sp>
    <dsp:sp modelId="{7404FEC7-18C4-4647-B6EA-47A14AEA052D}">
      <dsp:nvSpPr>
        <dsp:cNvPr id="0" name=""/>
        <dsp:cNvSpPr/>
      </dsp:nvSpPr>
      <dsp:spPr>
        <a:xfrm>
          <a:off x="5331604" y="4463"/>
          <a:ext cx="2059149" cy="1418753"/>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000" r="-2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B6A023-575B-425A-8D75-1BCA911B1E57}">
      <dsp:nvSpPr>
        <dsp:cNvPr id="0" name=""/>
        <dsp:cNvSpPr/>
      </dsp:nvSpPr>
      <dsp:spPr>
        <a:xfrm>
          <a:off x="5331604" y="1423217"/>
          <a:ext cx="2059149" cy="763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a:lnSpc>
              <a:spcPct val="90000"/>
            </a:lnSpc>
            <a:spcBef>
              <a:spcPct val="0"/>
            </a:spcBef>
            <a:spcAft>
              <a:spcPct val="35000"/>
            </a:spcAft>
            <a:buNone/>
          </a:pPr>
          <a:r>
            <a:rPr lang="en-US" sz="2100" b="1" kern="1200" dirty="0"/>
            <a:t>Smart watches</a:t>
          </a:r>
        </a:p>
      </dsp:txBody>
      <dsp:txXfrm>
        <a:off x="5331604" y="1423217"/>
        <a:ext cx="2059149" cy="763944"/>
      </dsp:txXfrm>
    </dsp:sp>
    <dsp:sp modelId="{10D051BB-ADE7-4345-A149-67AEFE2A1DDE}">
      <dsp:nvSpPr>
        <dsp:cNvPr id="0" name=""/>
        <dsp:cNvSpPr/>
      </dsp:nvSpPr>
      <dsp:spPr>
        <a:xfrm>
          <a:off x="1933878" y="2393076"/>
          <a:ext cx="2059149" cy="1418753"/>
        </a:xfrm>
        <a:prstGeom prst="round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5000" r="-15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A49CC9-FB07-4D8C-B96F-8B670F58D36C}">
      <dsp:nvSpPr>
        <dsp:cNvPr id="0" name=""/>
        <dsp:cNvSpPr/>
      </dsp:nvSpPr>
      <dsp:spPr>
        <a:xfrm>
          <a:off x="1933878" y="3811830"/>
          <a:ext cx="2059149" cy="763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a:lnSpc>
              <a:spcPct val="90000"/>
            </a:lnSpc>
            <a:spcBef>
              <a:spcPct val="0"/>
            </a:spcBef>
            <a:spcAft>
              <a:spcPct val="35000"/>
            </a:spcAft>
            <a:buNone/>
          </a:pPr>
          <a:r>
            <a:rPr lang="en-US" sz="2100" b="1" kern="1200" dirty="0"/>
            <a:t>Smart wristbands</a:t>
          </a:r>
        </a:p>
      </dsp:txBody>
      <dsp:txXfrm>
        <a:off x="1933878" y="3811830"/>
        <a:ext cx="2059149" cy="763944"/>
      </dsp:txXfrm>
    </dsp:sp>
    <dsp:sp modelId="{BE2F75FE-0178-454F-B91B-10B6757572ED}">
      <dsp:nvSpPr>
        <dsp:cNvPr id="0" name=""/>
        <dsp:cNvSpPr/>
      </dsp:nvSpPr>
      <dsp:spPr>
        <a:xfrm>
          <a:off x="4199029" y="2393076"/>
          <a:ext cx="2059149" cy="1418753"/>
        </a:xfrm>
        <a:prstGeom prst="round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11000" r="-11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8D7EAE-8EF2-408C-B4FA-F7BD2C019F79}">
      <dsp:nvSpPr>
        <dsp:cNvPr id="0" name=""/>
        <dsp:cNvSpPr/>
      </dsp:nvSpPr>
      <dsp:spPr>
        <a:xfrm>
          <a:off x="4199029" y="3811830"/>
          <a:ext cx="2059149" cy="763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a:lnSpc>
              <a:spcPct val="90000"/>
            </a:lnSpc>
            <a:spcBef>
              <a:spcPct val="0"/>
            </a:spcBef>
            <a:spcAft>
              <a:spcPct val="35000"/>
            </a:spcAft>
            <a:buNone/>
          </a:pPr>
          <a:r>
            <a:rPr lang="en-US" sz="2100" b="1" kern="1200" dirty="0"/>
            <a:t>Smart glasses</a:t>
          </a:r>
        </a:p>
      </dsp:txBody>
      <dsp:txXfrm>
        <a:off x="4199029" y="3811830"/>
        <a:ext cx="2059149" cy="7639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AA4E4B-6CD3-470D-A350-8B0123C0564C}">
      <dsp:nvSpPr>
        <dsp:cNvPr id="0" name=""/>
        <dsp:cNvSpPr/>
      </dsp:nvSpPr>
      <dsp:spPr>
        <a:xfrm>
          <a:off x="0" y="1235686"/>
          <a:ext cx="3374757" cy="2776141"/>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4000" r="-4000"/>
          </a:stretch>
        </a:blipFill>
        <a:ln>
          <a:noFill/>
        </a:ln>
        <a:effectLst/>
      </dsp:spPr>
      <dsp:style>
        <a:lnRef idx="0">
          <a:scrgbClr r="0" g="0" b="0"/>
        </a:lnRef>
        <a:fillRef idx="1">
          <a:scrgbClr r="0" g="0" b="0"/>
        </a:fillRef>
        <a:effectRef idx="0">
          <a:scrgbClr r="0" g="0" b="0"/>
        </a:effectRef>
        <a:fontRef idx="minor"/>
      </dsp:style>
    </dsp:sp>
    <dsp:sp modelId="{96F2F58E-94E9-4557-BBD3-E674C89711CB}">
      <dsp:nvSpPr>
        <dsp:cNvPr id="0" name=""/>
        <dsp:cNvSpPr/>
      </dsp:nvSpPr>
      <dsp:spPr>
        <a:xfrm>
          <a:off x="667644" y="2927598"/>
          <a:ext cx="2685518" cy="552433"/>
        </a:xfrm>
        <a:prstGeom prst="rect">
          <a:avLst/>
        </a:prstGeom>
        <a:noFill/>
        <a:ln>
          <a:noFill/>
        </a:ln>
        <a:effectLst/>
      </dsp:spPr>
      <dsp:style>
        <a:lnRef idx="0">
          <a:scrgbClr r="0" g="0" b="0"/>
        </a:lnRef>
        <a:fillRef idx="1">
          <a:scrgbClr r="0" g="0" b="0"/>
        </a:fillRef>
        <a:effectRef idx="0">
          <a:scrgbClr r="0" g="0" b="0"/>
        </a:effectRef>
        <a:fontRef idx="minor"/>
      </dsp:style>
      <dsp:txBody>
        <a:bodyPr spcFirstLastPara="0" vert="horz" wrap="square" lIns="71120" tIns="71120" rIns="71120" bIns="71120" numCol="1" spcCol="1270" anchor="ctr" anchorCtr="0">
          <a:noAutofit/>
        </a:bodyPr>
        <a:lstStyle/>
        <a:p>
          <a:pPr marL="0" lvl="0" indent="0" algn="ctr" defTabSz="1244600">
            <a:lnSpc>
              <a:spcPct val="90000"/>
            </a:lnSpc>
            <a:spcBef>
              <a:spcPct val="0"/>
            </a:spcBef>
            <a:spcAft>
              <a:spcPct val="35000"/>
            </a:spcAft>
            <a:buNone/>
          </a:pPr>
          <a:endParaRPr lang="en-US" sz="2800" kern="1200" dirty="0"/>
        </a:p>
      </dsp:txBody>
      <dsp:txXfrm>
        <a:off x="667644" y="2927598"/>
        <a:ext cx="2685518" cy="552433"/>
      </dsp:txXfrm>
    </dsp:sp>
    <dsp:sp modelId="{526B5C49-0924-416A-AA17-27F7857B1BE6}">
      <dsp:nvSpPr>
        <dsp:cNvPr id="0" name=""/>
        <dsp:cNvSpPr/>
      </dsp:nvSpPr>
      <dsp:spPr>
        <a:xfrm>
          <a:off x="3609233" y="436694"/>
          <a:ext cx="3294379" cy="2957224"/>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3000" b="-3000"/>
          </a:stretch>
        </a:blipFill>
        <a:ln>
          <a:noFill/>
        </a:ln>
        <a:effectLst/>
      </dsp:spPr>
      <dsp:style>
        <a:lnRef idx="0">
          <a:scrgbClr r="0" g="0" b="0"/>
        </a:lnRef>
        <a:fillRef idx="1">
          <a:scrgbClr r="0" g="0" b="0"/>
        </a:fillRef>
        <a:effectRef idx="0">
          <a:scrgbClr r="0" g="0" b="0"/>
        </a:effectRef>
        <a:fontRef idx="minor"/>
      </dsp:style>
    </dsp:sp>
    <dsp:sp modelId="{11EC16DE-D68B-431C-8FBD-23C578A8CD38}">
      <dsp:nvSpPr>
        <dsp:cNvPr id="0" name=""/>
        <dsp:cNvSpPr/>
      </dsp:nvSpPr>
      <dsp:spPr>
        <a:xfrm>
          <a:off x="3954859" y="2705172"/>
          <a:ext cx="2685518" cy="552433"/>
        </a:xfrm>
        <a:prstGeom prst="rect">
          <a:avLst/>
        </a:prstGeom>
        <a:noFill/>
        <a:ln>
          <a:noFill/>
        </a:ln>
        <a:effectLst/>
      </dsp:spPr>
      <dsp:style>
        <a:lnRef idx="0">
          <a:scrgbClr r="0" g="0" b="0"/>
        </a:lnRef>
        <a:fillRef idx="1">
          <a:scrgbClr r="0" g="0" b="0"/>
        </a:fillRef>
        <a:effectRef idx="0">
          <a:scrgbClr r="0" g="0" b="0"/>
        </a:effectRef>
        <a:fontRef idx="minor"/>
      </dsp:style>
      <dsp:txBody>
        <a:bodyPr spcFirstLastPara="0" vert="horz" wrap="square" lIns="71120" tIns="71120" rIns="71120" bIns="71120" numCol="1" spcCol="1270" anchor="ctr" anchorCtr="0">
          <a:noAutofit/>
        </a:bodyPr>
        <a:lstStyle/>
        <a:p>
          <a:pPr marL="0" lvl="0" indent="0" algn="ctr" defTabSz="1244600">
            <a:lnSpc>
              <a:spcPct val="90000"/>
            </a:lnSpc>
            <a:spcBef>
              <a:spcPct val="0"/>
            </a:spcBef>
            <a:spcAft>
              <a:spcPct val="35000"/>
            </a:spcAft>
            <a:buNone/>
          </a:pPr>
          <a:r>
            <a:rPr lang="en-US" sz="2800" kern="1200" dirty="0"/>
            <a:t> </a:t>
          </a:r>
        </a:p>
      </dsp:txBody>
      <dsp:txXfrm>
        <a:off x="3954859" y="2705172"/>
        <a:ext cx="2685518" cy="552433"/>
      </dsp:txXfrm>
    </dsp:sp>
    <dsp:sp modelId="{569BA8ED-0481-46A8-8446-A5769AB107E3}">
      <dsp:nvSpPr>
        <dsp:cNvPr id="0" name=""/>
        <dsp:cNvSpPr/>
      </dsp:nvSpPr>
      <dsp:spPr>
        <a:xfrm>
          <a:off x="7582450" y="889701"/>
          <a:ext cx="2007479" cy="3056225"/>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a:ln>
          <a:noFill/>
        </a:ln>
        <a:effectLst/>
      </dsp:spPr>
      <dsp:style>
        <a:lnRef idx="0">
          <a:scrgbClr r="0" g="0" b="0"/>
        </a:lnRef>
        <a:fillRef idx="1">
          <a:scrgbClr r="0" g="0" b="0"/>
        </a:fillRef>
        <a:effectRef idx="0">
          <a:scrgbClr r="0" g="0" b="0"/>
        </a:effectRef>
        <a:fontRef idx="minor"/>
      </dsp:style>
    </dsp:sp>
    <dsp:sp modelId="{202D7404-5E29-4E6D-83FF-80BF89416A8F}">
      <dsp:nvSpPr>
        <dsp:cNvPr id="0" name=""/>
        <dsp:cNvSpPr/>
      </dsp:nvSpPr>
      <dsp:spPr>
        <a:xfrm>
          <a:off x="7218724" y="2705172"/>
          <a:ext cx="2685518" cy="552433"/>
        </a:xfrm>
        <a:prstGeom prst="rect">
          <a:avLst/>
        </a:prstGeom>
        <a:noFill/>
        <a:ln>
          <a:noFill/>
        </a:ln>
        <a:effectLst/>
      </dsp:spPr>
      <dsp:style>
        <a:lnRef idx="0">
          <a:scrgbClr r="0" g="0" b="0"/>
        </a:lnRef>
        <a:fillRef idx="1">
          <a:scrgbClr r="0" g="0" b="0"/>
        </a:fillRef>
        <a:effectRef idx="0">
          <a:scrgbClr r="0" g="0" b="0"/>
        </a:effectRef>
        <a:fontRef idx="minor"/>
      </dsp:style>
      <dsp:txBody>
        <a:bodyPr spcFirstLastPara="0" vert="horz" wrap="square" lIns="71120" tIns="71120" rIns="71120" bIns="71120" numCol="1" spcCol="1270" anchor="ctr" anchorCtr="0">
          <a:noAutofit/>
        </a:bodyPr>
        <a:lstStyle/>
        <a:p>
          <a:pPr marL="0" lvl="0" indent="0" algn="ctr" defTabSz="1244600">
            <a:lnSpc>
              <a:spcPct val="90000"/>
            </a:lnSpc>
            <a:spcBef>
              <a:spcPct val="0"/>
            </a:spcBef>
            <a:spcAft>
              <a:spcPct val="35000"/>
            </a:spcAft>
            <a:buNone/>
          </a:pPr>
          <a:r>
            <a:rPr lang="en-US" sz="2800" kern="1200" dirty="0"/>
            <a:t> </a:t>
          </a:r>
        </a:p>
      </dsp:txBody>
      <dsp:txXfrm>
        <a:off x="7218724" y="2705172"/>
        <a:ext cx="2685518" cy="55243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9A369F-2314-473A-9B12-8AC1B5ADB905}">
      <dsp:nvSpPr>
        <dsp:cNvPr id="0" name=""/>
        <dsp:cNvSpPr/>
      </dsp:nvSpPr>
      <dsp:spPr>
        <a:xfrm>
          <a:off x="0" y="1235"/>
          <a:ext cx="8947150" cy="2054885"/>
        </a:xfrm>
        <a:prstGeom prst="roundRect">
          <a:avLst/>
        </a:prstGeom>
        <a:solidFill>
          <a:schemeClr val="bg1">
            <a:lumMod val="75000"/>
            <a:lumOff val="25000"/>
          </a:schemeClr>
        </a:solidFill>
        <a:ln w="9525" cap="rnd" cmpd="sng" algn="ctr">
          <a:solidFill>
            <a:schemeClr val="dk1"/>
          </a:solidFill>
          <a:prstDash val="solid"/>
        </a:ln>
        <a:effectLst>
          <a:outerShdw blurRad="38100" dist="25400" dir="5400000" rotWithShape="0">
            <a:srgbClr val="000000">
              <a:alpha val="4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1" kern="1200" dirty="0"/>
            <a:t>Regular cellphones can only make calls and exchange texts</a:t>
          </a:r>
        </a:p>
      </dsp:txBody>
      <dsp:txXfrm>
        <a:off x="100311" y="101546"/>
        <a:ext cx="8746528" cy="1854263"/>
      </dsp:txXfrm>
    </dsp:sp>
    <dsp:sp modelId="{A7263173-7B58-43F2-B3BC-1D80211610A1}">
      <dsp:nvSpPr>
        <dsp:cNvPr id="0" name=""/>
        <dsp:cNvSpPr/>
      </dsp:nvSpPr>
      <dsp:spPr>
        <a:xfrm>
          <a:off x="0" y="2139641"/>
          <a:ext cx="8947150" cy="2054885"/>
        </a:xfrm>
        <a:prstGeom prst="roundRect">
          <a:avLst/>
        </a:prstGeom>
        <a:solidFill>
          <a:schemeClr val="bg1">
            <a:lumMod val="75000"/>
            <a:lumOff val="25000"/>
          </a:schemeClr>
        </a:solidFill>
        <a:ln w="9525" cap="rnd" cmpd="sng" algn="ctr">
          <a:solidFill>
            <a:schemeClr val="dk1"/>
          </a:solidFill>
          <a:prstDash val="solid"/>
        </a:ln>
        <a:effectLst>
          <a:outerShdw blurRad="38100" dist="25400" dir="5400000" rotWithShape="0">
            <a:srgbClr val="000000">
              <a:alpha val="4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1" kern="1200" dirty="0"/>
            <a:t>Smartphones are like mini computers which can handle a large variations of tasks ranging from accessing the internet to controlling a computer remotely.</a:t>
          </a:r>
        </a:p>
      </dsp:txBody>
      <dsp:txXfrm>
        <a:off x="100311" y="2239952"/>
        <a:ext cx="8746528" cy="185426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95EEFF-C04D-4376-B046-85C78FA679EA}">
      <dsp:nvSpPr>
        <dsp:cNvPr id="0" name=""/>
        <dsp:cNvSpPr/>
      </dsp:nvSpPr>
      <dsp:spPr>
        <a:xfrm>
          <a:off x="0" y="222422"/>
          <a:ext cx="10053809" cy="847983"/>
        </a:xfrm>
        <a:prstGeom prst="roundRect">
          <a:avLst/>
        </a:prstGeom>
        <a:solidFill>
          <a:schemeClr val="bg1">
            <a:lumMod val="75000"/>
            <a:lumOff val="25000"/>
          </a:schemeClr>
        </a:solidFill>
        <a:ln w="9525" cap="rnd" cmpd="sng" algn="ctr">
          <a:solidFill>
            <a:schemeClr val="dk1"/>
          </a:solidFill>
          <a:prstDash val="solid"/>
        </a:ln>
        <a:effectLst>
          <a:outerShdw blurRad="38100" dist="25400" dir="5400000" rotWithShape="0">
            <a:srgbClr val="000000">
              <a:alpha val="4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dirty="0"/>
            <a:t>Can be used to place calls or exchange SMS and MMS</a:t>
          </a:r>
        </a:p>
      </dsp:txBody>
      <dsp:txXfrm>
        <a:off x="41395" y="263817"/>
        <a:ext cx="9971019" cy="765193"/>
      </dsp:txXfrm>
    </dsp:sp>
    <dsp:sp modelId="{A3CA316D-B197-49CA-B687-2D86D9258419}">
      <dsp:nvSpPr>
        <dsp:cNvPr id="0" name=""/>
        <dsp:cNvSpPr/>
      </dsp:nvSpPr>
      <dsp:spPr>
        <a:xfrm>
          <a:off x="0" y="1216948"/>
          <a:ext cx="10053809" cy="1045374"/>
        </a:xfrm>
        <a:prstGeom prst="roundRect">
          <a:avLst/>
        </a:prstGeom>
        <a:solidFill>
          <a:schemeClr val="bg1">
            <a:lumMod val="75000"/>
            <a:lumOff val="25000"/>
          </a:schemeClr>
        </a:solidFill>
        <a:ln w="9525" cap="rnd" cmpd="sng" algn="ctr">
          <a:solidFill>
            <a:schemeClr val="dk1"/>
          </a:solidFill>
          <a:prstDash val="solid"/>
        </a:ln>
        <a:effectLst>
          <a:outerShdw blurRad="38100" dist="25400" dir="5400000" rotWithShape="0">
            <a:srgbClr val="000000">
              <a:alpha val="4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dirty="0"/>
            <a:t>Access the internet</a:t>
          </a:r>
        </a:p>
      </dsp:txBody>
      <dsp:txXfrm>
        <a:off x="51031" y="1267979"/>
        <a:ext cx="9951747" cy="943312"/>
      </dsp:txXfrm>
    </dsp:sp>
    <dsp:sp modelId="{18C4D485-5503-4526-AC99-653E6AB816D0}">
      <dsp:nvSpPr>
        <dsp:cNvPr id="0" name=""/>
        <dsp:cNvSpPr/>
      </dsp:nvSpPr>
      <dsp:spPr>
        <a:xfrm>
          <a:off x="0" y="2400626"/>
          <a:ext cx="10053809" cy="962991"/>
        </a:xfrm>
        <a:prstGeom prst="roundRect">
          <a:avLst/>
        </a:prstGeom>
        <a:solidFill>
          <a:schemeClr val="bg1">
            <a:lumMod val="75000"/>
            <a:lumOff val="25000"/>
          </a:schemeClr>
        </a:solidFill>
        <a:ln w="9525" cap="rnd" cmpd="sng" algn="ctr">
          <a:solidFill>
            <a:schemeClr val="dk1"/>
          </a:solidFill>
          <a:prstDash val="solid"/>
        </a:ln>
        <a:effectLst>
          <a:outerShdw blurRad="38100" dist="25400" dir="5400000" rotWithShape="0">
            <a:srgbClr val="000000">
              <a:alpha val="4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dirty="0"/>
            <a:t>Can take pictures and record videos</a:t>
          </a:r>
        </a:p>
      </dsp:txBody>
      <dsp:txXfrm>
        <a:off x="47009" y="2447635"/>
        <a:ext cx="9959791" cy="868973"/>
      </dsp:txXfrm>
    </dsp:sp>
    <dsp:sp modelId="{F95F6815-B8A4-4DB6-91A3-4D553ADC2A57}">
      <dsp:nvSpPr>
        <dsp:cNvPr id="0" name=""/>
        <dsp:cNvSpPr/>
      </dsp:nvSpPr>
      <dsp:spPr>
        <a:xfrm>
          <a:off x="0" y="3518400"/>
          <a:ext cx="10053809" cy="979459"/>
        </a:xfrm>
        <a:prstGeom prst="roundRect">
          <a:avLst/>
        </a:prstGeom>
        <a:solidFill>
          <a:schemeClr val="bg1">
            <a:lumMod val="75000"/>
            <a:lumOff val="25000"/>
          </a:schemeClr>
        </a:solidFill>
        <a:ln w="9525" cap="rnd" cmpd="sng" algn="ctr">
          <a:solidFill>
            <a:schemeClr val="dk1"/>
          </a:solidFill>
          <a:prstDash val="solid"/>
        </a:ln>
        <a:effectLst>
          <a:outerShdw blurRad="38100" dist="25400" dir="5400000" rotWithShape="0">
            <a:srgbClr val="000000">
              <a:alpha val="4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dirty="0"/>
            <a:t>Capable of video chat</a:t>
          </a:r>
        </a:p>
      </dsp:txBody>
      <dsp:txXfrm>
        <a:off x="47813" y="3566213"/>
        <a:ext cx="9958183" cy="88383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0487B1-FA11-4108-AA74-435DFDFEAB98}">
      <dsp:nvSpPr>
        <dsp:cNvPr id="0" name=""/>
        <dsp:cNvSpPr/>
      </dsp:nvSpPr>
      <dsp:spPr>
        <a:xfrm>
          <a:off x="0" y="406"/>
          <a:ext cx="9906000" cy="993128"/>
        </a:xfrm>
        <a:prstGeom prst="roundRect">
          <a:avLst/>
        </a:prstGeom>
        <a:solidFill>
          <a:schemeClr val="bg1">
            <a:lumMod val="75000"/>
            <a:lumOff val="25000"/>
          </a:schemeClr>
        </a:solidFill>
        <a:ln w="9525" cap="rnd" cmpd="sng" algn="ctr">
          <a:solidFill>
            <a:schemeClr val="dk1"/>
          </a:solidFill>
          <a:prstDash val="solid"/>
        </a:ln>
        <a:effectLst>
          <a:outerShdw blurRad="38100" dist="25400" dir="5400000" rotWithShape="0">
            <a:srgbClr val="000000">
              <a:alpha val="4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1" kern="1200" dirty="0"/>
            <a:t>Store and edit data</a:t>
          </a:r>
        </a:p>
      </dsp:txBody>
      <dsp:txXfrm>
        <a:off x="48481" y="48887"/>
        <a:ext cx="9809038" cy="896166"/>
      </dsp:txXfrm>
    </dsp:sp>
    <dsp:sp modelId="{0D210CD9-E32B-4A3B-BDBC-B29FA6A2495B}">
      <dsp:nvSpPr>
        <dsp:cNvPr id="0" name=""/>
        <dsp:cNvSpPr/>
      </dsp:nvSpPr>
      <dsp:spPr>
        <a:xfrm>
          <a:off x="0" y="1065535"/>
          <a:ext cx="9906000" cy="993128"/>
        </a:xfrm>
        <a:prstGeom prst="roundRect">
          <a:avLst/>
        </a:prstGeom>
        <a:solidFill>
          <a:schemeClr val="bg1">
            <a:lumMod val="75000"/>
            <a:lumOff val="25000"/>
          </a:schemeClr>
        </a:solidFill>
        <a:ln w="9525" cap="rnd" cmpd="sng" algn="ctr">
          <a:solidFill>
            <a:schemeClr val="dk1"/>
          </a:solidFill>
          <a:prstDash val="solid"/>
        </a:ln>
        <a:effectLst>
          <a:outerShdw blurRad="38100" dist="25400" dir="5400000" rotWithShape="0">
            <a:srgbClr val="000000">
              <a:alpha val="4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1" kern="1200" dirty="0"/>
            <a:t>Able to connect to other devices via cable, Bluetooth, Wi-Fi, NFC, etc.</a:t>
          </a:r>
        </a:p>
      </dsp:txBody>
      <dsp:txXfrm>
        <a:off x="48481" y="1114016"/>
        <a:ext cx="9809038" cy="896166"/>
      </dsp:txXfrm>
    </dsp:sp>
    <dsp:sp modelId="{92C1952A-886D-4357-A758-E81297A96684}">
      <dsp:nvSpPr>
        <dsp:cNvPr id="0" name=""/>
        <dsp:cNvSpPr/>
      </dsp:nvSpPr>
      <dsp:spPr>
        <a:xfrm>
          <a:off x="0" y="2130664"/>
          <a:ext cx="9906000" cy="993128"/>
        </a:xfrm>
        <a:prstGeom prst="roundRect">
          <a:avLst/>
        </a:prstGeom>
        <a:solidFill>
          <a:schemeClr val="bg1">
            <a:lumMod val="75000"/>
            <a:lumOff val="25000"/>
          </a:schemeClr>
        </a:solidFill>
        <a:ln w="9525" cap="rnd" cmpd="sng" algn="ctr">
          <a:solidFill>
            <a:schemeClr val="dk1"/>
          </a:solidFill>
          <a:prstDash val="solid"/>
        </a:ln>
        <a:effectLst>
          <a:outerShdw blurRad="38100" dist="25400" dir="5400000" rotWithShape="0">
            <a:srgbClr val="000000">
              <a:alpha val="4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1" kern="1200" dirty="0"/>
            <a:t>Supports the installation of various programs</a:t>
          </a:r>
        </a:p>
      </dsp:txBody>
      <dsp:txXfrm>
        <a:off x="48481" y="2179145"/>
        <a:ext cx="9809038" cy="8961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156915-852C-4A90-8E4D-EA2C0C9FB43F}">
      <dsp:nvSpPr>
        <dsp:cNvPr id="0" name=""/>
        <dsp:cNvSpPr/>
      </dsp:nvSpPr>
      <dsp:spPr>
        <a:xfrm>
          <a:off x="0" y="749166"/>
          <a:ext cx="9695934" cy="3781575"/>
        </a:xfrm>
        <a:prstGeom prst="rect">
          <a:avLst/>
        </a:prstGeom>
        <a:solidFill>
          <a:schemeClr val="accent4"/>
        </a:solidFill>
        <a:ln w="19050" cap="rnd" cmpd="sng" algn="ctr">
          <a:solidFill>
            <a:schemeClr val="accent4">
              <a:shade val="50000"/>
            </a:schemeClr>
          </a:solidFill>
          <a:prstDash val="solid"/>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752512" tIns="1020572" rIns="752512" bIns="170688" numCol="1" spcCol="1270" anchor="t" anchorCtr="0">
          <a:noAutofit/>
        </a:bodyPr>
        <a:lstStyle/>
        <a:p>
          <a:pPr marL="228600" lvl="1" indent="-228600" algn="l" defTabSz="1066800">
            <a:lnSpc>
              <a:spcPct val="90000"/>
            </a:lnSpc>
            <a:spcBef>
              <a:spcPct val="0"/>
            </a:spcBef>
            <a:spcAft>
              <a:spcPct val="15000"/>
            </a:spcAft>
            <a:buChar char="•"/>
          </a:pPr>
          <a:r>
            <a:rPr lang="en-US" sz="2400" b="1" kern="1200" dirty="0"/>
            <a:t>Larger screen (between 7 inches to 11 inches)</a:t>
          </a:r>
        </a:p>
        <a:p>
          <a:pPr marL="228600" lvl="1" indent="-228600" algn="l" defTabSz="1066800">
            <a:lnSpc>
              <a:spcPct val="90000"/>
            </a:lnSpc>
            <a:spcBef>
              <a:spcPct val="0"/>
            </a:spcBef>
            <a:spcAft>
              <a:spcPct val="15000"/>
            </a:spcAft>
            <a:buChar char="•"/>
          </a:pPr>
          <a:r>
            <a:rPr lang="en-US" sz="2400" b="1" kern="1200" dirty="0">
              <a:solidFill>
                <a:schemeClr val="accent6">
                  <a:lumMod val="50000"/>
                </a:schemeClr>
              </a:solidFill>
            </a:rPr>
            <a:t>Higher processing power</a:t>
          </a:r>
        </a:p>
        <a:p>
          <a:pPr marL="228600" lvl="1" indent="-228600" algn="l" defTabSz="1066800">
            <a:lnSpc>
              <a:spcPct val="90000"/>
            </a:lnSpc>
            <a:spcBef>
              <a:spcPct val="0"/>
            </a:spcBef>
            <a:spcAft>
              <a:spcPct val="15000"/>
            </a:spcAft>
            <a:buChar char="•"/>
          </a:pPr>
          <a:r>
            <a:rPr lang="en-US" sz="2400" b="1" kern="1200" dirty="0"/>
            <a:t>Tablets are less portable due compared to smartphones</a:t>
          </a:r>
        </a:p>
        <a:p>
          <a:pPr marL="228600" lvl="1" indent="-228600" algn="l" defTabSz="1066800">
            <a:lnSpc>
              <a:spcPct val="90000"/>
            </a:lnSpc>
            <a:spcBef>
              <a:spcPct val="0"/>
            </a:spcBef>
            <a:spcAft>
              <a:spcPct val="15000"/>
            </a:spcAft>
            <a:buChar char="•"/>
          </a:pPr>
          <a:r>
            <a:rPr lang="en-US" sz="2400" b="1" kern="1200" dirty="0">
              <a:solidFill>
                <a:schemeClr val="accent6">
                  <a:lumMod val="50000"/>
                </a:schemeClr>
              </a:solidFill>
            </a:rPr>
            <a:t>Some tablets don’t support any SIM</a:t>
          </a:r>
        </a:p>
        <a:p>
          <a:pPr marL="228600" lvl="1" indent="-228600" algn="l" defTabSz="1066800">
            <a:lnSpc>
              <a:spcPct val="90000"/>
            </a:lnSpc>
            <a:spcBef>
              <a:spcPct val="0"/>
            </a:spcBef>
            <a:spcAft>
              <a:spcPct val="15000"/>
            </a:spcAft>
            <a:buChar char="•"/>
          </a:pPr>
          <a:r>
            <a:rPr lang="en-US" sz="2400" b="1" kern="1200" dirty="0"/>
            <a:t>Some tablets have USB ports and some even have HDMI ports.</a:t>
          </a:r>
        </a:p>
      </dsp:txBody>
      <dsp:txXfrm>
        <a:off x="0" y="749166"/>
        <a:ext cx="9695934" cy="3781575"/>
      </dsp:txXfrm>
    </dsp:sp>
    <dsp:sp modelId="{36EE55C1-F447-4155-A4E6-20A2B0E25C9A}">
      <dsp:nvSpPr>
        <dsp:cNvPr id="0" name=""/>
        <dsp:cNvSpPr/>
      </dsp:nvSpPr>
      <dsp:spPr>
        <a:xfrm>
          <a:off x="71335" y="24711"/>
          <a:ext cx="9231960" cy="1446480"/>
        </a:xfrm>
        <a:prstGeom prst="roundRect">
          <a:avLst/>
        </a:prstGeom>
        <a:solidFill>
          <a:schemeClr val="bg1">
            <a:lumMod val="75000"/>
            <a:lumOff val="25000"/>
          </a:schemeClr>
        </a:solidFill>
        <a:ln w="9525" cap="rnd" cmpd="sng" algn="ctr">
          <a:solidFill>
            <a:schemeClr val="dk1"/>
          </a:solidFill>
          <a:prstDash val="solid"/>
        </a:ln>
        <a:effectLst>
          <a:outerShdw blurRad="38100" dist="25400" dir="5400000" rotWithShape="0">
            <a:srgbClr val="000000">
              <a:alpha val="4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256538" tIns="0" rIns="256538" bIns="0" numCol="1" spcCol="1270" anchor="ctr" anchorCtr="0">
          <a:noAutofit/>
        </a:bodyPr>
        <a:lstStyle/>
        <a:p>
          <a:pPr marL="0" lvl="0" indent="0" algn="l" defTabSz="1244600">
            <a:lnSpc>
              <a:spcPct val="90000"/>
            </a:lnSpc>
            <a:spcBef>
              <a:spcPct val="0"/>
            </a:spcBef>
            <a:spcAft>
              <a:spcPct val="35000"/>
            </a:spcAft>
            <a:buNone/>
          </a:pPr>
          <a:r>
            <a:rPr lang="en-US" sz="2800" b="1" kern="1200" dirty="0"/>
            <a:t>Tablets are a lot like smartphones. So instead of listing the similarities, let us look at their differences</a:t>
          </a:r>
        </a:p>
      </dsp:txBody>
      <dsp:txXfrm>
        <a:off x="141946" y="95322"/>
        <a:ext cx="9090738" cy="130525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645706-650F-446E-94CB-F5CF4FDA3C45}">
      <dsp:nvSpPr>
        <dsp:cNvPr id="0" name=""/>
        <dsp:cNvSpPr/>
      </dsp:nvSpPr>
      <dsp:spPr>
        <a:xfrm>
          <a:off x="628344" y="350101"/>
          <a:ext cx="1657183" cy="174653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a:ln>
          <a:noFill/>
        </a:ln>
        <a:effectLst/>
      </dsp:spPr>
      <dsp:style>
        <a:lnRef idx="0">
          <a:scrgbClr r="0" g="0" b="0"/>
        </a:lnRef>
        <a:fillRef idx="1">
          <a:scrgbClr r="0" g="0" b="0"/>
        </a:fillRef>
        <a:effectRef idx="0">
          <a:scrgbClr r="0" g="0" b="0"/>
        </a:effectRef>
        <a:fontRef idx="minor"/>
      </dsp:style>
    </dsp:sp>
    <dsp:sp modelId="{CAB54A2B-932E-4EB8-9FA9-A4E484D9ACCC}">
      <dsp:nvSpPr>
        <dsp:cNvPr id="0" name=""/>
        <dsp:cNvSpPr/>
      </dsp:nvSpPr>
      <dsp:spPr>
        <a:xfrm>
          <a:off x="1069" y="1948821"/>
          <a:ext cx="2911731" cy="598967"/>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8740" tIns="78740" rIns="78740" bIns="78740" numCol="1" spcCol="1270" anchor="ctr" anchorCtr="0">
          <a:noAutofit/>
        </a:bodyPr>
        <a:lstStyle/>
        <a:p>
          <a:pPr marL="0" lvl="0" indent="0" algn="ctr" defTabSz="1377950">
            <a:lnSpc>
              <a:spcPct val="90000"/>
            </a:lnSpc>
            <a:spcBef>
              <a:spcPct val="0"/>
            </a:spcBef>
            <a:spcAft>
              <a:spcPct val="35000"/>
            </a:spcAft>
            <a:buNone/>
          </a:pPr>
          <a:r>
            <a:rPr lang="en-US" sz="3100" b="1" kern="1200" dirty="0"/>
            <a:t>Smart Watch</a:t>
          </a:r>
        </a:p>
      </dsp:txBody>
      <dsp:txXfrm>
        <a:off x="1069" y="1948821"/>
        <a:ext cx="2911731" cy="598967"/>
      </dsp:txXfrm>
    </dsp:sp>
    <dsp:sp modelId="{2B2164AB-90FD-4AF2-A8E2-F034DDD1DBC3}">
      <dsp:nvSpPr>
        <dsp:cNvPr id="0" name=""/>
        <dsp:cNvSpPr/>
      </dsp:nvSpPr>
      <dsp:spPr>
        <a:xfrm>
          <a:off x="3209789" y="67962"/>
          <a:ext cx="3486420" cy="2988274"/>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7000" r="-7000"/>
          </a:stretch>
        </a:blipFill>
        <a:ln>
          <a:noFill/>
        </a:ln>
        <a:effectLst/>
      </dsp:spPr>
      <dsp:style>
        <a:lnRef idx="0">
          <a:scrgbClr r="0" g="0" b="0"/>
        </a:lnRef>
        <a:fillRef idx="1">
          <a:scrgbClr r="0" g="0" b="0"/>
        </a:fillRef>
        <a:effectRef idx="0">
          <a:scrgbClr r="0" g="0" b="0"/>
        </a:effectRef>
        <a:fontRef idx="minor"/>
      </dsp:style>
    </dsp:sp>
    <dsp:sp modelId="{D2DBCED2-A252-41B1-A073-E07E82D0383A}">
      <dsp:nvSpPr>
        <dsp:cNvPr id="0" name=""/>
        <dsp:cNvSpPr/>
      </dsp:nvSpPr>
      <dsp:spPr>
        <a:xfrm>
          <a:off x="3472413" y="1962386"/>
          <a:ext cx="2911731" cy="598967"/>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8740" tIns="78740" rIns="78740" bIns="78740" numCol="1" spcCol="1270" anchor="ctr" anchorCtr="0">
          <a:noAutofit/>
        </a:bodyPr>
        <a:lstStyle/>
        <a:p>
          <a:pPr marL="0" lvl="0" indent="0" algn="ctr" defTabSz="1377950">
            <a:lnSpc>
              <a:spcPct val="90000"/>
            </a:lnSpc>
            <a:spcBef>
              <a:spcPct val="0"/>
            </a:spcBef>
            <a:spcAft>
              <a:spcPct val="35000"/>
            </a:spcAft>
            <a:buNone/>
          </a:pPr>
          <a:r>
            <a:rPr lang="en-US" sz="3100" b="1" kern="1200" dirty="0"/>
            <a:t>Smart Glass</a:t>
          </a:r>
        </a:p>
      </dsp:txBody>
      <dsp:txXfrm>
        <a:off x="3472413" y="1962386"/>
        <a:ext cx="2911731" cy="598967"/>
      </dsp:txXfrm>
    </dsp:sp>
    <dsp:sp modelId="{2FDC42CD-0BEB-4E74-8896-F8E4E1245BE5}">
      <dsp:nvSpPr>
        <dsp:cNvPr id="0" name=""/>
        <dsp:cNvSpPr/>
      </dsp:nvSpPr>
      <dsp:spPr>
        <a:xfrm>
          <a:off x="7380749" y="249200"/>
          <a:ext cx="2057138" cy="1763211"/>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8000" b="-8000"/>
          </a:stretch>
        </a:blipFill>
        <a:ln>
          <a:noFill/>
        </a:ln>
        <a:effectLst/>
      </dsp:spPr>
      <dsp:style>
        <a:lnRef idx="0">
          <a:scrgbClr r="0" g="0" b="0"/>
        </a:lnRef>
        <a:fillRef idx="1">
          <a:scrgbClr r="0" g="0" b="0"/>
        </a:fillRef>
        <a:effectRef idx="0">
          <a:scrgbClr r="0" g="0" b="0"/>
        </a:effectRef>
        <a:fontRef idx="minor"/>
      </dsp:style>
    </dsp:sp>
    <dsp:sp modelId="{78B4FAF6-20D4-4DC3-95A6-188BCF74A77A}">
      <dsp:nvSpPr>
        <dsp:cNvPr id="0" name=""/>
        <dsp:cNvSpPr/>
      </dsp:nvSpPr>
      <dsp:spPr>
        <a:xfrm>
          <a:off x="6993198" y="1952988"/>
          <a:ext cx="2911731" cy="598967"/>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8740" tIns="78740" rIns="78740" bIns="78740" numCol="1" spcCol="1270" anchor="ctr" anchorCtr="0">
          <a:noAutofit/>
        </a:bodyPr>
        <a:lstStyle/>
        <a:p>
          <a:pPr marL="0" lvl="0" indent="0" algn="ctr" defTabSz="1377950">
            <a:lnSpc>
              <a:spcPct val="90000"/>
            </a:lnSpc>
            <a:spcBef>
              <a:spcPct val="0"/>
            </a:spcBef>
            <a:spcAft>
              <a:spcPct val="35000"/>
            </a:spcAft>
            <a:buNone/>
          </a:pPr>
          <a:r>
            <a:rPr lang="en-US" sz="3100" b="1" kern="1200" dirty="0"/>
            <a:t>Smart Band</a:t>
          </a:r>
        </a:p>
      </dsp:txBody>
      <dsp:txXfrm>
        <a:off x="6993198" y="1952988"/>
        <a:ext cx="2911731" cy="598967"/>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List1#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A5DDFA-3553-40EF-8EDA-60D9945679A1}" type="datetimeFigureOut">
              <a:rPr lang="en-IN" smtClean="0"/>
              <a:t>11-02-2024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9C4098-A940-4BDC-B354-076D5620C7D7}" type="slidenum">
              <a:rPr lang="en-IN" smtClean="0"/>
              <a:t>‹#›</a:t>
            </a:fld>
            <a:endParaRPr lang="en-IN"/>
          </a:p>
        </p:txBody>
      </p:sp>
    </p:spTree>
    <p:extLst>
      <p:ext uri="{BB962C8B-B14F-4D97-AF65-F5344CB8AC3E}">
        <p14:creationId xmlns:p14="http://schemas.microsoft.com/office/powerpoint/2010/main" val="4911645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Rectangle 9">
            <a:extLst>
              <a:ext uri="{FF2B5EF4-FFF2-40B4-BE49-F238E27FC236}">
                <a16:creationId xmlns:a16="http://schemas.microsoft.com/office/drawing/2014/main" id="{B551D03E-74DC-E260-CBD9-090F096D6B0D}"/>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1pPr>
            <a:lvl2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2pPr>
            <a:lvl3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3pPr>
            <a:lvl4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4pPr>
            <a:lvl5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9pPr>
          </a:lstStyle>
          <a:p>
            <a:pPr>
              <a:buClrTx/>
              <a:buFontTx/>
              <a:buNone/>
            </a:pPr>
            <a:fld id="{47F50AD8-24FA-4B2C-83CC-74D7B1E19876}" type="slidenum">
              <a:rPr lang="en-GB" altLang="en-US">
                <a:solidFill>
                  <a:srgbClr val="000000"/>
                </a:solidFill>
                <a:latin typeface="Calibri" panose="020F0502020204030204" pitchFamily="34" charset="0"/>
                <a:cs typeface="DejaVu Sans" charset="0"/>
              </a:rPr>
              <a:pPr>
                <a:buClrTx/>
                <a:buFontTx/>
                <a:buNone/>
              </a:pPr>
              <a:t>69</a:t>
            </a:fld>
            <a:endParaRPr lang="en-GB" altLang="en-US">
              <a:solidFill>
                <a:srgbClr val="000000"/>
              </a:solidFill>
              <a:latin typeface="Calibri" panose="020F0502020204030204" pitchFamily="34" charset="0"/>
              <a:cs typeface="DejaVu Sans" charset="0"/>
            </a:endParaRPr>
          </a:p>
        </p:txBody>
      </p:sp>
      <p:sp>
        <p:nvSpPr>
          <p:cNvPr id="18435" name="Text Box 1">
            <a:extLst>
              <a:ext uri="{FF2B5EF4-FFF2-40B4-BE49-F238E27FC236}">
                <a16:creationId xmlns:a16="http://schemas.microsoft.com/office/drawing/2014/main" id="{79889B2F-C26D-79DF-AAA7-7C4EA3E5E83C}"/>
              </a:ext>
            </a:extLst>
          </p:cNvPr>
          <p:cNvSpPr txBox="1">
            <a:spLocks noChangeArrowheads="1"/>
          </p:cNvSpPr>
          <p:nvPr/>
        </p:nvSpPr>
        <p:spPr bwMode="auto">
          <a:xfrm>
            <a:off x="5321300" y="6513513"/>
            <a:ext cx="4067175"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1pPr>
            <a:lvl2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2pPr>
            <a:lvl3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3pPr>
            <a:lvl4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4pPr>
            <a:lvl5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9pPr>
          </a:lstStyle>
          <a:p>
            <a:pPr algn="r" eaLnBrk="1" hangingPunct="1">
              <a:buClrTx/>
              <a:buFontTx/>
              <a:buNone/>
            </a:pPr>
            <a:fld id="{BD5917C2-39FA-40E4-8E01-5CF64A8BA73A}" type="slidenum">
              <a:rPr lang="en-GB" altLang="en-US" sz="1200">
                <a:solidFill>
                  <a:srgbClr val="000000"/>
                </a:solidFill>
                <a:latin typeface="Calibri" panose="020F0502020204030204" pitchFamily="34" charset="0"/>
              </a:rPr>
              <a:pPr algn="r" eaLnBrk="1" hangingPunct="1">
                <a:buClrTx/>
                <a:buFontTx/>
                <a:buNone/>
              </a:pPr>
              <a:t>69</a:t>
            </a:fld>
            <a:endParaRPr lang="en-GB" altLang="en-US" sz="1200">
              <a:solidFill>
                <a:srgbClr val="000000"/>
              </a:solidFill>
              <a:latin typeface="Calibri" panose="020F0502020204030204" pitchFamily="34" charset="0"/>
            </a:endParaRPr>
          </a:p>
        </p:txBody>
      </p:sp>
      <p:sp>
        <p:nvSpPr>
          <p:cNvPr id="18436" name="Rectangle 2">
            <a:extLst>
              <a:ext uri="{FF2B5EF4-FFF2-40B4-BE49-F238E27FC236}">
                <a16:creationId xmlns:a16="http://schemas.microsoft.com/office/drawing/2014/main" id="{9E8F07C5-4F10-3B9C-A214-BDA825165C25}"/>
              </a:ext>
            </a:extLst>
          </p:cNvPr>
          <p:cNvSpPr>
            <a:spLocks noChangeArrowheads="1" noTextEdit="1"/>
          </p:cNvSpPr>
          <p:nvPr>
            <p:ph type="sldImg"/>
          </p:nvPr>
        </p:nvSpPr>
        <p:spPr>
          <a:xfrm>
            <a:off x="2982913" y="515938"/>
            <a:ext cx="3427412" cy="25717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437" name="Text Box 3">
            <a:extLst>
              <a:ext uri="{FF2B5EF4-FFF2-40B4-BE49-F238E27FC236}">
                <a16:creationId xmlns:a16="http://schemas.microsoft.com/office/drawing/2014/main" id="{F2D45586-B077-ABF4-3EBA-ACFE9D7E82B1}"/>
              </a:ext>
            </a:extLst>
          </p:cNvPr>
          <p:cNvSpPr txBox="1">
            <a:spLocks noChangeArrowheads="1"/>
          </p:cNvSpPr>
          <p:nvPr/>
        </p:nvSpPr>
        <p:spPr bwMode="auto">
          <a:xfrm>
            <a:off x="939800" y="3257550"/>
            <a:ext cx="7513638" cy="308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a:extLst>
              <a:ext uri="{FF2B5EF4-FFF2-40B4-BE49-F238E27FC236}">
                <a16:creationId xmlns:a16="http://schemas.microsoft.com/office/drawing/2014/main" id="{0CE94546-B6F9-D598-5F42-3EB06C64818E}"/>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1pPr>
            <a:lvl2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2pPr>
            <a:lvl3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3pPr>
            <a:lvl4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4pPr>
            <a:lvl5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9pPr>
          </a:lstStyle>
          <a:p>
            <a:pPr>
              <a:buClrTx/>
              <a:buFontTx/>
              <a:buNone/>
            </a:pPr>
            <a:fld id="{149D6A72-170A-4622-AF03-DFAFBD54F1E2}" type="slidenum">
              <a:rPr lang="en-GB" altLang="en-US">
                <a:solidFill>
                  <a:srgbClr val="000000"/>
                </a:solidFill>
                <a:latin typeface="Calibri" panose="020F0502020204030204" pitchFamily="34" charset="0"/>
                <a:cs typeface="DejaVu Sans" charset="0"/>
              </a:rPr>
              <a:pPr>
                <a:buClrTx/>
                <a:buFontTx/>
                <a:buNone/>
              </a:pPr>
              <a:t>79</a:t>
            </a:fld>
            <a:endParaRPr lang="en-GB" altLang="en-US">
              <a:solidFill>
                <a:srgbClr val="000000"/>
              </a:solidFill>
              <a:latin typeface="Calibri" panose="020F0502020204030204" pitchFamily="34" charset="0"/>
              <a:cs typeface="DejaVu Sans" charset="0"/>
            </a:endParaRPr>
          </a:p>
        </p:txBody>
      </p:sp>
      <p:sp>
        <p:nvSpPr>
          <p:cNvPr id="38915" name="Text Box 1">
            <a:extLst>
              <a:ext uri="{FF2B5EF4-FFF2-40B4-BE49-F238E27FC236}">
                <a16:creationId xmlns:a16="http://schemas.microsoft.com/office/drawing/2014/main" id="{45BFF191-5C29-FB92-BB57-86EF467A47B8}"/>
              </a:ext>
            </a:extLst>
          </p:cNvPr>
          <p:cNvSpPr txBox="1">
            <a:spLocks noChangeArrowheads="1"/>
          </p:cNvSpPr>
          <p:nvPr/>
        </p:nvSpPr>
        <p:spPr bwMode="auto">
          <a:xfrm>
            <a:off x="5321300" y="6513513"/>
            <a:ext cx="4067175"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1pPr>
            <a:lvl2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2pPr>
            <a:lvl3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3pPr>
            <a:lvl4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4pPr>
            <a:lvl5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9pPr>
          </a:lstStyle>
          <a:p>
            <a:pPr algn="r" eaLnBrk="1" hangingPunct="1">
              <a:buClrTx/>
              <a:buFontTx/>
              <a:buNone/>
            </a:pPr>
            <a:fld id="{19287FA2-BD71-4A2D-9435-0EFE6959C5F4}" type="slidenum">
              <a:rPr lang="en-GB" altLang="en-US" sz="1200">
                <a:solidFill>
                  <a:srgbClr val="000000"/>
                </a:solidFill>
                <a:latin typeface="Calibri" panose="020F0502020204030204" pitchFamily="34" charset="0"/>
              </a:rPr>
              <a:pPr algn="r" eaLnBrk="1" hangingPunct="1">
                <a:buClrTx/>
                <a:buFontTx/>
                <a:buNone/>
              </a:pPr>
              <a:t>79</a:t>
            </a:fld>
            <a:endParaRPr lang="en-GB" altLang="en-US" sz="1200">
              <a:solidFill>
                <a:srgbClr val="000000"/>
              </a:solidFill>
              <a:latin typeface="Calibri" panose="020F0502020204030204" pitchFamily="34" charset="0"/>
            </a:endParaRPr>
          </a:p>
        </p:txBody>
      </p:sp>
      <p:sp>
        <p:nvSpPr>
          <p:cNvPr id="38916" name="Rectangle 2">
            <a:extLst>
              <a:ext uri="{FF2B5EF4-FFF2-40B4-BE49-F238E27FC236}">
                <a16:creationId xmlns:a16="http://schemas.microsoft.com/office/drawing/2014/main" id="{F2100DBA-6CA9-E9EA-1F0D-74AC0B9B1D54}"/>
              </a:ext>
            </a:extLst>
          </p:cNvPr>
          <p:cNvSpPr>
            <a:spLocks noChangeArrowheads="1" noTextEdit="1"/>
          </p:cNvSpPr>
          <p:nvPr>
            <p:ph type="sldImg"/>
          </p:nvPr>
        </p:nvSpPr>
        <p:spPr>
          <a:xfrm>
            <a:off x="2982913" y="515938"/>
            <a:ext cx="3427412" cy="25717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8917" name="Text Box 3">
            <a:extLst>
              <a:ext uri="{FF2B5EF4-FFF2-40B4-BE49-F238E27FC236}">
                <a16:creationId xmlns:a16="http://schemas.microsoft.com/office/drawing/2014/main" id="{C6AC0400-12C3-3C1B-8E0F-B67EE0577B7B}"/>
              </a:ext>
            </a:extLst>
          </p:cNvPr>
          <p:cNvSpPr txBox="1">
            <a:spLocks noChangeArrowheads="1"/>
          </p:cNvSpPr>
          <p:nvPr/>
        </p:nvSpPr>
        <p:spPr bwMode="auto">
          <a:xfrm>
            <a:off x="939800" y="3257550"/>
            <a:ext cx="7513638" cy="308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US" altLang="en-US"/>
          </a:p>
        </p:txBody>
      </p:sp>
      <p:sp>
        <p:nvSpPr>
          <p:cNvPr id="38918" name="Text Box 4">
            <a:extLst>
              <a:ext uri="{FF2B5EF4-FFF2-40B4-BE49-F238E27FC236}">
                <a16:creationId xmlns:a16="http://schemas.microsoft.com/office/drawing/2014/main" id="{E351702C-A511-743E-F41D-BEA06C4A0430}"/>
              </a:ext>
            </a:extLst>
          </p:cNvPr>
          <p:cNvSpPr txBox="1">
            <a:spLocks noChangeArrowheads="1"/>
          </p:cNvSpPr>
          <p:nvPr/>
        </p:nvSpPr>
        <p:spPr bwMode="auto">
          <a:xfrm>
            <a:off x="5321300" y="6513513"/>
            <a:ext cx="407035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1pPr>
            <a:lvl2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2pPr>
            <a:lvl3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3pPr>
            <a:lvl4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4pPr>
            <a:lvl5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9pPr>
          </a:lstStyle>
          <a:p>
            <a:pPr algn="r" eaLnBrk="1" hangingPunct="1">
              <a:buClrTx/>
              <a:buFontTx/>
              <a:buNone/>
            </a:pPr>
            <a:fld id="{DA1CBBD5-2676-4D10-85EA-729F67ECE3E2}" type="slidenum">
              <a:rPr lang="en-GB" altLang="en-US" sz="1200">
                <a:solidFill>
                  <a:srgbClr val="000000"/>
                </a:solidFill>
                <a:latin typeface="Calibri" panose="020F0502020204030204" pitchFamily="34" charset="0"/>
              </a:rPr>
              <a:pPr algn="r" eaLnBrk="1" hangingPunct="1">
                <a:buClrTx/>
                <a:buFontTx/>
                <a:buNone/>
              </a:pPr>
              <a:t>79</a:t>
            </a:fld>
            <a:endParaRPr lang="en-GB" altLang="en-US" sz="1200">
              <a:solidFill>
                <a:srgbClr val="000000"/>
              </a:solidFill>
              <a:latin typeface="Calibri" panose="020F050202020403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a:extLst>
              <a:ext uri="{FF2B5EF4-FFF2-40B4-BE49-F238E27FC236}">
                <a16:creationId xmlns:a16="http://schemas.microsoft.com/office/drawing/2014/main" id="{421B4DDD-0234-DD2A-15C7-00D95AF944F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a:extLst>
              <a:ext uri="{FF2B5EF4-FFF2-40B4-BE49-F238E27FC236}">
                <a16:creationId xmlns:a16="http://schemas.microsoft.com/office/drawing/2014/main" id="{ADA60646-2E67-57C8-12B6-D70099C488D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4" name="Slide Number Placeholder 3">
            <a:extLst>
              <a:ext uri="{FF2B5EF4-FFF2-40B4-BE49-F238E27FC236}">
                <a16:creationId xmlns:a16="http://schemas.microsoft.com/office/drawing/2014/main" id="{C894C4C2-4E97-B79B-BB84-B54C9959ED6E}"/>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982A9D1-30BD-46C6-AAA8-CFB5BDC3D03D}" type="slidenum">
              <a:rPr lang="en-GB" altLang="en-US">
                <a:latin typeface="Calibri" panose="020F0502020204030204" pitchFamily="34" charset="0"/>
              </a:rPr>
              <a:pPr eaLnBrk="1" hangingPunct="1"/>
              <a:t>80</a:t>
            </a:fld>
            <a:endParaRPr lang="en-GB" altLang="en-US">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Rectangle 9">
            <a:extLst>
              <a:ext uri="{FF2B5EF4-FFF2-40B4-BE49-F238E27FC236}">
                <a16:creationId xmlns:a16="http://schemas.microsoft.com/office/drawing/2014/main" id="{865EE0F0-BAD1-0419-5B14-28103C00CB0E}"/>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1pPr>
            <a:lvl2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2pPr>
            <a:lvl3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3pPr>
            <a:lvl4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4pPr>
            <a:lvl5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9pPr>
          </a:lstStyle>
          <a:p>
            <a:pPr>
              <a:buClrTx/>
              <a:buFontTx/>
              <a:buNone/>
            </a:pPr>
            <a:fld id="{760CC725-D7A5-41AC-8B00-B8EBD67DE8BC}" type="slidenum">
              <a:rPr lang="en-GB" altLang="en-US">
                <a:solidFill>
                  <a:srgbClr val="000000"/>
                </a:solidFill>
                <a:latin typeface="Calibri" panose="020F0502020204030204" pitchFamily="34" charset="0"/>
                <a:cs typeface="DejaVu Sans" charset="0"/>
              </a:rPr>
              <a:pPr>
                <a:buClrTx/>
                <a:buFontTx/>
                <a:buNone/>
              </a:pPr>
              <a:t>70</a:t>
            </a:fld>
            <a:endParaRPr lang="en-GB" altLang="en-US">
              <a:solidFill>
                <a:srgbClr val="000000"/>
              </a:solidFill>
              <a:latin typeface="Calibri" panose="020F0502020204030204" pitchFamily="34" charset="0"/>
              <a:cs typeface="DejaVu Sans" charset="0"/>
            </a:endParaRPr>
          </a:p>
        </p:txBody>
      </p:sp>
      <p:sp>
        <p:nvSpPr>
          <p:cNvPr id="20483" name="Text Box 1">
            <a:extLst>
              <a:ext uri="{FF2B5EF4-FFF2-40B4-BE49-F238E27FC236}">
                <a16:creationId xmlns:a16="http://schemas.microsoft.com/office/drawing/2014/main" id="{15B6BFF2-F260-6408-9635-F488785045F8}"/>
              </a:ext>
            </a:extLst>
          </p:cNvPr>
          <p:cNvSpPr txBox="1">
            <a:spLocks noChangeArrowheads="1"/>
          </p:cNvSpPr>
          <p:nvPr/>
        </p:nvSpPr>
        <p:spPr bwMode="auto">
          <a:xfrm>
            <a:off x="5321300" y="6513513"/>
            <a:ext cx="4067175"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1pPr>
            <a:lvl2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2pPr>
            <a:lvl3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3pPr>
            <a:lvl4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4pPr>
            <a:lvl5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9pPr>
          </a:lstStyle>
          <a:p>
            <a:pPr algn="r" eaLnBrk="1" hangingPunct="1">
              <a:buClrTx/>
              <a:buFontTx/>
              <a:buNone/>
            </a:pPr>
            <a:fld id="{62DD4DEA-201A-4F4F-8B1A-1308C47EEE30}" type="slidenum">
              <a:rPr lang="en-GB" altLang="en-US" sz="1200">
                <a:solidFill>
                  <a:srgbClr val="000000"/>
                </a:solidFill>
                <a:latin typeface="Calibri" panose="020F0502020204030204" pitchFamily="34" charset="0"/>
              </a:rPr>
              <a:pPr algn="r" eaLnBrk="1" hangingPunct="1">
                <a:buClrTx/>
                <a:buFontTx/>
                <a:buNone/>
              </a:pPr>
              <a:t>70</a:t>
            </a:fld>
            <a:endParaRPr lang="en-GB" altLang="en-US" sz="1200">
              <a:solidFill>
                <a:srgbClr val="000000"/>
              </a:solidFill>
              <a:latin typeface="Calibri" panose="020F0502020204030204" pitchFamily="34" charset="0"/>
            </a:endParaRPr>
          </a:p>
        </p:txBody>
      </p:sp>
      <p:sp>
        <p:nvSpPr>
          <p:cNvPr id="20484" name="Rectangle 2">
            <a:extLst>
              <a:ext uri="{FF2B5EF4-FFF2-40B4-BE49-F238E27FC236}">
                <a16:creationId xmlns:a16="http://schemas.microsoft.com/office/drawing/2014/main" id="{BA5789E5-C622-A0C4-6C45-0E02B5DDA78A}"/>
              </a:ext>
            </a:extLst>
          </p:cNvPr>
          <p:cNvSpPr>
            <a:spLocks noChangeArrowheads="1" noTextEdit="1"/>
          </p:cNvSpPr>
          <p:nvPr>
            <p:ph type="sldImg"/>
          </p:nvPr>
        </p:nvSpPr>
        <p:spPr>
          <a:xfrm>
            <a:off x="2982913" y="515938"/>
            <a:ext cx="3427412" cy="25717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0485" name="Text Box 3">
            <a:extLst>
              <a:ext uri="{FF2B5EF4-FFF2-40B4-BE49-F238E27FC236}">
                <a16:creationId xmlns:a16="http://schemas.microsoft.com/office/drawing/2014/main" id="{E168BC1C-DEC7-26DA-EFB9-C18DEAA748E9}"/>
              </a:ext>
            </a:extLst>
          </p:cNvPr>
          <p:cNvSpPr txBox="1">
            <a:spLocks noChangeArrowheads="1"/>
          </p:cNvSpPr>
          <p:nvPr/>
        </p:nvSpPr>
        <p:spPr bwMode="auto">
          <a:xfrm>
            <a:off x="939800" y="3257550"/>
            <a:ext cx="7513638" cy="308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Rectangle 9">
            <a:extLst>
              <a:ext uri="{FF2B5EF4-FFF2-40B4-BE49-F238E27FC236}">
                <a16:creationId xmlns:a16="http://schemas.microsoft.com/office/drawing/2014/main" id="{EC36E8B0-B104-E913-65F8-63175B6C0C52}"/>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1pPr>
            <a:lvl2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2pPr>
            <a:lvl3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3pPr>
            <a:lvl4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4pPr>
            <a:lvl5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9pPr>
          </a:lstStyle>
          <a:p>
            <a:pPr>
              <a:buClrTx/>
              <a:buFontTx/>
              <a:buNone/>
            </a:pPr>
            <a:fld id="{FB7F632B-48A4-4E2D-8E0E-E5B31E3F673E}" type="slidenum">
              <a:rPr lang="en-GB" altLang="en-US">
                <a:solidFill>
                  <a:srgbClr val="000000"/>
                </a:solidFill>
                <a:latin typeface="Calibri" panose="020F0502020204030204" pitchFamily="34" charset="0"/>
                <a:cs typeface="DejaVu Sans" charset="0"/>
              </a:rPr>
              <a:pPr>
                <a:buClrTx/>
                <a:buFontTx/>
                <a:buNone/>
              </a:pPr>
              <a:t>72</a:t>
            </a:fld>
            <a:endParaRPr lang="en-GB" altLang="en-US">
              <a:solidFill>
                <a:srgbClr val="000000"/>
              </a:solidFill>
              <a:latin typeface="Calibri" panose="020F0502020204030204" pitchFamily="34" charset="0"/>
              <a:cs typeface="DejaVu Sans" charset="0"/>
            </a:endParaRPr>
          </a:p>
        </p:txBody>
      </p:sp>
      <p:sp>
        <p:nvSpPr>
          <p:cNvPr id="24579" name="Text Box 1">
            <a:extLst>
              <a:ext uri="{FF2B5EF4-FFF2-40B4-BE49-F238E27FC236}">
                <a16:creationId xmlns:a16="http://schemas.microsoft.com/office/drawing/2014/main" id="{28212D02-4A69-1516-A58E-98BE1D1A0A56}"/>
              </a:ext>
            </a:extLst>
          </p:cNvPr>
          <p:cNvSpPr txBox="1">
            <a:spLocks noChangeArrowheads="1"/>
          </p:cNvSpPr>
          <p:nvPr/>
        </p:nvSpPr>
        <p:spPr bwMode="auto">
          <a:xfrm>
            <a:off x="5321300" y="6513513"/>
            <a:ext cx="4067175"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1pPr>
            <a:lvl2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2pPr>
            <a:lvl3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3pPr>
            <a:lvl4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4pPr>
            <a:lvl5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9pPr>
          </a:lstStyle>
          <a:p>
            <a:pPr algn="r" eaLnBrk="1" hangingPunct="1">
              <a:buClrTx/>
              <a:buFontTx/>
              <a:buNone/>
            </a:pPr>
            <a:fld id="{75759CAC-4CE1-44DB-9447-1A53BF310640}" type="slidenum">
              <a:rPr lang="en-GB" altLang="en-US" sz="1200">
                <a:solidFill>
                  <a:srgbClr val="000000"/>
                </a:solidFill>
                <a:latin typeface="Calibri" panose="020F0502020204030204" pitchFamily="34" charset="0"/>
              </a:rPr>
              <a:pPr algn="r" eaLnBrk="1" hangingPunct="1">
                <a:buClrTx/>
                <a:buFontTx/>
                <a:buNone/>
              </a:pPr>
              <a:t>72</a:t>
            </a:fld>
            <a:endParaRPr lang="en-GB" altLang="en-US" sz="1200">
              <a:solidFill>
                <a:srgbClr val="000000"/>
              </a:solidFill>
              <a:latin typeface="Calibri" panose="020F0502020204030204" pitchFamily="34" charset="0"/>
            </a:endParaRPr>
          </a:p>
        </p:txBody>
      </p:sp>
      <p:sp>
        <p:nvSpPr>
          <p:cNvPr id="24580" name="Rectangle 2">
            <a:extLst>
              <a:ext uri="{FF2B5EF4-FFF2-40B4-BE49-F238E27FC236}">
                <a16:creationId xmlns:a16="http://schemas.microsoft.com/office/drawing/2014/main" id="{D47AC51B-49CD-AF0B-6D80-DECE7D700000}"/>
              </a:ext>
            </a:extLst>
          </p:cNvPr>
          <p:cNvSpPr>
            <a:spLocks noChangeArrowheads="1" noTextEdit="1"/>
          </p:cNvSpPr>
          <p:nvPr>
            <p:ph type="sldImg"/>
          </p:nvPr>
        </p:nvSpPr>
        <p:spPr>
          <a:xfrm>
            <a:off x="2982913" y="515938"/>
            <a:ext cx="3427412" cy="25717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4581" name="Text Box 3">
            <a:extLst>
              <a:ext uri="{FF2B5EF4-FFF2-40B4-BE49-F238E27FC236}">
                <a16:creationId xmlns:a16="http://schemas.microsoft.com/office/drawing/2014/main" id="{5020AFF1-9571-C0D2-CE72-D645BCD00B7C}"/>
              </a:ext>
            </a:extLst>
          </p:cNvPr>
          <p:cNvSpPr txBox="1">
            <a:spLocks noChangeArrowheads="1"/>
          </p:cNvSpPr>
          <p:nvPr/>
        </p:nvSpPr>
        <p:spPr bwMode="auto">
          <a:xfrm>
            <a:off x="939800" y="3257550"/>
            <a:ext cx="7513638" cy="308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9">
            <a:extLst>
              <a:ext uri="{FF2B5EF4-FFF2-40B4-BE49-F238E27FC236}">
                <a16:creationId xmlns:a16="http://schemas.microsoft.com/office/drawing/2014/main" id="{BBAF0696-94F1-80C3-3238-8CBA1A91A1B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1pPr>
            <a:lvl2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2pPr>
            <a:lvl3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3pPr>
            <a:lvl4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4pPr>
            <a:lvl5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9pPr>
          </a:lstStyle>
          <a:p>
            <a:pPr>
              <a:buClrTx/>
              <a:buFontTx/>
              <a:buNone/>
            </a:pPr>
            <a:fld id="{743DD657-D78B-4B55-9F95-EFF07284C87F}" type="slidenum">
              <a:rPr lang="en-GB" altLang="en-US">
                <a:solidFill>
                  <a:srgbClr val="000000"/>
                </a:solidFill>
                <a:latin typeface="Calibri" panose="020F0502020204030204" pitchFamily="34" charset="0"/>
                <a:cs typeface="DejaVu Sans" charset="0"/>
              </a:rPr>
              <a:pPr>
                <a:buClrTx/>
                <a:buFontTx/>
                <a:buNone/>
              </a:pPr>
              <a:t>73</a:t>
            </a:fld>
            <a:endParaRPr lang="en-GB" altLang="en-US">
              <a:solidFill>
                <a:srgbClr val="000000"/>
              </a:solidFill>
              <a:latin typeface="Calibri" panose="020F0502020204030204" pitchFamily="34" charset="0"/>
              <a:cs typeface="DejaVu Sans" charset="0"/>
            </a:endParaRPr>
          </a:p>
        </p:txBody>
      </p:sp>
      <p:sp>
        <p:nvSpPr>
          <p:cNvPr id="26627" name="Text Box 1">
            <a:extLst>
              <a:ext uri="{FF2B5EF4-FFF2-40B4-BE49-F238E27FC236}">
                <a16:creationId xmlns:a16="http://schemas.microsoft.com/office/drawing/2014/main" id="{2A083DA1-E24C-957B-039B-6C64CF9CF807}"/>
              </a:ext>
            </a:extLst>
          </p:cNvPr>
          <p:cNvSpPr txBox="1">
            <a:spLocks noChangeArrowheads="1"/>
          </p:cNvSpPr>
          <p:nvPr/>
        </p:nvSpPr>
        <p:spPr bwMode="auto">
          <a:xfrm>
            <a:off x="5321300" y="6513513"/>
            <a:ext cx="4067175"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1pPr>
            <a:lvl2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2pPr>
            <a:lvl3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3pPr>
            <a:lvl4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4pPr>
            <a:lvl5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9pPr>
          </a:lstStyle>
          <a:p>
            <a:pPr algn="r" eaLnBrk="1" hangingPunct="1">
              <a:buClrTx/>
              <a:buFontTx/>
              <a:buNone/>
            </a:pPr>
            <a:fld id="{5EEA901E-D74C-4EB4-B5DD-55CCF3A84F8E}" type="slidenum">
              <a:rPr lang="en-GB" altLang="en-US" sz="1200">
                <a:solidFill>
                  <a:srgbClr val="000000"/>
                </a:solidFill>
                <a:latin typeface="Calibri" panose="020F0502020204030204" pitchFamily="34" charset="0"/>
              </a:rPr>
              <a:pPr algn="r" eaLnBrk="1" hangingPunct="1">
                <a:buClrTx/>
                <a:buFontTx/>
                <a:buNone/>
              </a:pPr>
              <a:t>73</a:t>
            </a:fld>
            <a:endParaRPr lang="en-GB" altLang="en-US" sz="1200">
              <a:solidFill>
                <a:srgbClr val="000000"/>
              </a:solidFill>
              <a:latin typeface="Calibri" panose="020F0502020204030204" pitchFamily="34" charset="0"/>
            </a:endParaRPr>
          </a:p>
        </p:txBody>
      </p:sp>
      <p:sp>
        <p:nvSpPr>
          <p:cNvPr id="26628" name="Rectangle 2">
            <a:extLst>
              <a:ext uri="{FF2B5EF4-FFF2-40B4-BE49-F238E27FC236}">
                <a16:creationId xmlns:a16="http://schemas.microsoft.com/office/drawing/2014/main" id="{14814F78-DC8B-710F-CCFC-C190869F8737}"/>
              </a:ext>
            </a:extLst>
          </p:cNvPr>
          <p:cNvSpPr>
            <a:spLocks noChangeArrowheads="1" noTextEdit="1"/>
          </p:cNvSpPr>
          <p:nvPr>
            <p:ph type="sldImg"/>
          </p:nvPr>
        </p:nvSpPr>
        <p:spPr>
          <a:xfrm>
            <a:off x="2982913" y="515938"/>
            <a:ext cx="3427412" cy="25717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9" name="Text Box 3">
            <a:extLst>
              <a:ext uri="{FF2B5EF4-FFF2-40B4-BE49-F238E27FC236}">
                <a16:creationId xmlns:a16="http://schemas.microsoft.com/office/drawing/2014/main" id="{2EC752BC-A46D-1B0B-1BEF-A4A5CE5A2F8D}"/>
              </a:ext>
            </a:extLst>
          </p:cNvPr>
          <p:cNvSpPr txBox="1">
            <a:spLocks noChangeArrowheads="1"/>
          </p:cNvSpPr>
          <p:nvPr/>
        </p:nvSpPr>
        <p:spPr bwMode="auto">
          <a:xfrm>
            <a:off x="939800" y="3257550"/>
            <a:ext cx="7513638" cy="308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9">
            <a:extLst>
              <a:ext uri="{FF2B5EF4-FFF2-40B4-BE49-F238E27FC236}">
                <a16:creationId xmlns:a16="http://schemas.microsoft.com/office/drawing/2014/main" id="{37EA3CC7-0977-B362-FF2D-8FAE637E4F90}"/>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1pPr>
            <a:lvl2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2pPr>
            <a:lvl3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3pPr>
            <a:lvl4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4pPr>
            <a:lvl5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9pPr>
          </a:lstStyle>
          <a:p>
            <a:pPr>
              <a:buClrTx/>
              <a:buFontTx/>
              <a:buNone/>
            </a:pPr>
            <a:fld id="{C81E8624-545A-4639-8650-2016BC85F988}" type="slidenum">
              <a:rPr lang="en-GB" altLang="en-US">
                <a:solidFill>
                  <a:srgbClr val="000000"/>
                </a:solidFill>
                <a:latin typeface="Calibri" panose="020F0502020204030204" pitchFamily="34" charset="0"/>
                <a:cs typeface="DejaVu Sans" charset="0"/>
              </a:rPr>
              <a:pPr>
                <a:buClrTx/>
                <a:buFontTx/>
                <a:buNone/>
              </a:pPr>
              <a:t>74</a:t>
            </a:fld>
            <a:endParaRPr lang="en-GB" altLang="en-US">
              <a:solidFill>
                <a:srgbClr val="000000"/>
              </a:solidFill>
              <a:latin typeface="Calibri" panose="020F0502020204030204" pitchFamily="34" charset="0"/>
              <a:cs typeface="DejaVu Sans" charset="0"/>
            </a:endParaRPr>
          </a:p>
        </p:txBody>
      </p:sp>
      <p:sp>
        <p:nvSpPr>
          <p:cNvPr id="28675" name="Text Box 1">
            <a:extLst>
              <a:ext uri="{FF2B5EF4-FFF2-40B4-BE49-F238E27FC236}">
                <a16:creationId xmlns:a16="http://schemas.microsoft.com/office/drawing/2014/main" id="{4543C68D-4C5E-0CEF-CDCD-EEE328A75111}"/>
              </a:ext>
            </a:extLst>
          </p:cNvPr>
          <p:cNvSpPr txBox="1">
            <a:spLocks noChangeArrowheads="1"/>
          </p:cNvSpPr>
          <p:nvPr/>
        </p:nvSpPr>
        <p:spPr bwMode="auto">
          <a:xfrm>
            <a:off x="5321300" y="6513513"/>
            <a:ext cx="4067175"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1pPr>
            <a:lvl2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2pPr>
            <a:lvl3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3pPr>
            <a:lvl4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4pPr>
            <a:lvl5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9pPr>
          </a:lstStyle>
          <a:p>
            <a:pPr algn="r" eaLnBrk="1" hangingPunct="1">
              <a:buClrTx/>
              <a:buFontTx/>
              <a:buNone/>
            </a:pPr>
            <a:fld id="{BF91AD46-5989-4468-90FB-A7446597F182}" type="slidenum">
              <a:rPr lang="en-GB" altLang="en-US" sz="1200">
                <a:solidFill>
                  <a:srgbClr val="000000"/>
                </a:solidFill>
                <a:latin typeface="Calibri" panose="020F0502020204030204" pitchFamily="34" charset="0"/>
              </a:rPr>
              <a:pPr algn="r" eaLnBrk="1" hangingPunct="1">
                <a:buClrTx/>
                <a:buFontTx/>
                <a:buNone/>
              </a:pPr>
              <a:t>74</a:t>
            </a:fld>
            <a:endParaRPr lang="en-GB" altLang="en-US" sz="1200">
              <a:solidFill>
                <a:srgbClr val="000000"/>
              </a:solidFill>
              <a:latin typeface="Calibri" panose="020F0502020204030204" pitchFamily="34" charset="0"/>
            </a:endParaRPr>
          </a:p>
        </p:txBody>
      </p:sp>
      <p:sp>
        <p:nvSpPr>
          <p:cNvPr id="28676" name="Rectangle 2">
            <a:extLst>
              <a:ext uri="{FF2B5EF4-FFF2-40B4-BE49-F238E27FC236}">
                <a16:creationId xmlns:a16="http://schemas.microsoft.com/office/drawing/2014/main" id="{56C9CE7E-9435-1D22-BD35-98508F03A395}"/>
              </a:ext>
            </a:extLst>
          </p:cNvPr>
          <p:cNvSpPr>
            <a:spLocks noChangeArrowheads="1" noTextEdit="1"/>
          </p:cNvSpPr>
          <p:nvPr>
            <p:ph type="sldImg"/>
          </p:nvPr>
        </p:nvSpPr>
        <p:spPr>
          <a:xfrm>
            <a:off x="2982913" y="515938"/>
            <a:ext cx="3427412" cy="25717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8677" name="Text Box 3">
            <a:extLst>
              <a:ext uri="{FF2B5EF4-FFF2-40B4-BE49-F238E27FC236}">
                <a16:creationId xmlns:a16="http://schemas.microsoft.com/office/drawing/2014/main" id="{1FA8B620-A3A6-89E6-7208-0E78B9915BA9}"/>
              </a:ext>
            </a:extLst>
          </p:cNvPr>
          <p:cNvSpPr txBox="1">
            <a:spLocks noChangeArrowheads="1"/>
          </p:cNvSpPr>
          <p:nvPr/>
        </p:nvSpPr>
        <p:spPr bwMode="auto">
          <a:xfrm>
            <a:off x="939800" y="3257550"/>
            <a:ext cx="7513638" cy="308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2" name="Rectangle 9">
            <a:extLst>
              <a:ext uri="{FF2B5EF4-FFF2-40B4-BE49-F238E27FC236}">
                <a16:creationId xmlns:a16="http://schemas.microsoft.com/office/drawing/2014/main" id="{1110CA97-BD0A-C5BF-7853-8C7473EEB96A}"/>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1pPr>
            <a:lvl2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2pPr>
            <a:lvl3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3pPr>
            <a:lvl4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4pPr>
            <a:lvl5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9pPr>
          </a:lstStyle>
          <a:p>
            <a:pPr>
              <a:buClrTx/>
              <a:buFontTx/>
              <a:buNone/>
            </a:pPr>
            <a:fld id="{7906DD79-731E-4121-8C24-4DF4D364D448}" type="slidenum">
              <a:rPr lang="en-GB" altLang="en-US">
                <a:solidFill>
                  <a:srgbClr val="000000"/>
                </a:solidFill>
                <a:latin typeface="Calibri" panose="020F0502020204030204" pitchFamily="34" charset="0"/>
                <a:cs typeface="DejaVu Sans" charset="0"/>
              </a:rPr>
              <a:pPr>
                <a:buClrTx/>
                <a:buFontTx/>
                <a:buNone/>
              </a:pPr>
              <a:t>75</a:t>
            </a:fld>
            <a:endParaRPr lang="en-GB" altLang="en-US">
              <a:solidFill>
                <a:srgbClr val="000000"/>
              </a:solidFill>
              <a:latin typeface="Calibri" panose="020F0502020204030204" pitchFamily="34" charset="0"/>
              <a:cs typeface="DejaVu Sans" charset="0"/>
            </a:endParaRPr>
          </a:p>
        </p:txBody>
      </p:sp>
      <p:sp>
        <p:nvSpPr>
          <p:cNvPr id="30723" name="Text Box 1">
            <a:extLst>
              <a:ext uri="{FF2B5EF4-FFF2-40B4-BE49-F238E27FC236}">
                <a16:creationId xmlns:a16="http://schemas.microsoft.com/office/drawing/2014/main" id="{643A5821-CB6A-29E9-CDD2-4F9B1AA2CD87}"/>
              </a:ext>
            </a:extLst>
          </p:cNvPr>
          <p:cNvSpPr txBox="1">
            <a:spLocks noChangeArrowheads="1"/>
          </p:cNvSpPr>
          <p:nvPr/>
        </p:nvSpPr>
        <p:spPr bwMode="auto">
          <a:xfrm>
            <a:off x="5321300" y="6513513"/>
            <a:ext cx="4067175"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1pPr>
            <a:lvl2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2pPr>
            <a:lvl3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3pPr>
            <a:lvl4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4pPr>
            <a:lvl5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9pPr>
          </a:lstStyle>
          <a:p>
            <a:pPr algn="r" eaLnBrk="1" hangingPunct="1">
              <a:buClrTx/>
              <a:buFontTx/>
              <a:buNone/>
            </a:pPr>
            <a:fld id="{08EEA8C5-6BEA-4810-AD1E-47FE231F14AC}" type="slidenum">
              <a:rPr lang="en-GB" altLang="en-US" sz="1200">
                <a:solidFill>
                  <a:srgbClr val="000000"/>
                </a:solidFill>
                <a:latin typeface="Calibri" panose="020F0502020204030204" pitchFamily="34" charset="0"/>
              </a:rPr>
              <a:pPr algn="r" eaLnBrk="1" hangingPunct="1">
                <a:buClrTx/>
                <a:buFontTx/>
                <a:buNone/>
              </a:pPr>
              <a:t>75</a:t>
            </a:fld>
            <a:endParaRPr lang="en-GB" altLang="en-US" sz="1200">
              <a:solidFill>
                <a:srgbClr val="000000"/>
              </a:solidFill>
              <a:latin typeface="Calibri" panose="020F0502020204030204" pitchFamily="34" charset="0"/>
            </a:endParaRPr>
          </a:p>
        </p:txBody>
      </p:sp>
      <p:sp>
        <p:nvSpPr>
          <p:cNvPr id="30724" name="Rectangle 2">
            <a:extLst>
              <a:ext uri="{FF2B5EF4-FFF2-40B4-BE49-F238E27FC236}">
                <a16:creationId xmlns:a16="http://schemas.microsoft.com/office/drawing/2014/main" id="{4CC1AA7C-F282-5D84-7C97-2AF0FD4E659B}"/>
              </a:ext>
            </a:extLst>
          </p:cNvPr>
          <p:cNvSpPr>
            <a:spLocks noChangeArrowheads="1" noTextEdit="1"/>
          </p:cNvSpPr>
          <p:nvPr>
            <p:ph type="sldImg"/>
          </p:nvPr>
        </p:nvSpPr>
        <p:spPr>
          <a:xfrm>
            <a:off x="2982913" y="515938"/>
            <a:ext cx="3427412" cy="25717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5" name="Text Box 3">
            <a:extLst>
              <a:ext uri="{FF2B5EF4-FFF2-40B4-BE49-F238E27FC236}">
                <a16:creationId xmlns:a16="http://schemas.microsoft.com/office/drawing/2014/main" id="{513CE37F-82D2-71B4-02CE-8BB0E83ADAEF}"/>
              </a:ext>
            </a:extLst>
          </p:cNvPr>
          <p:cNvSpPr txBox="1">
            <a:spLocks noChangeArrowheads="1"/>
          </p:cNvSpPr>
          <p:nvPr/>
        </p:nvSpPr>
        <p:spPr bwMode="auto">
          <a:xfrm>
            <a:off x="939800" y="3257550"/>
            <a:ext cx="7513638" cy="308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US" altLang="en-US"/>
          </a:p>
        </p:txBody>
      </p:sp>
      <p:sp>
        <p:nvSpPr>
          <p:cNvPr id="30726" name="Text Box 4">
            <a:extLst>
              <a:ext uri="{FF2B5EF4-FFF2-40B4-BE49-F238E27FC236}">
                <a16:creationId xmlns:a16="http://schemas.microsoft.com/office/drawing/2014/main" id="{30BFE310-1FBC-9B5A-9DED-17DF7E56EAFD}"/>
              </a:ext>
            </a:extLst>
          </p:cNvPr>
          <p:cNvSpPr txBox="1">
            <a:spLocks noChangeArrowheads="1"/>
          </p:cNvSpPr>
          <p:nvPr/>
        </p:nvSpPr>
        <p:spPr bwMode="auto">
          <a:xfrm>
            <a:off x="5321300" y="6513513"/>
            <a:ext cx="407035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1pPr>
            <a:lvl2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2pPr>
            <a:lvl3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3pPr>
            <a:lvl4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4pPr>
            <a:lvl5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9pPr>
          </a:lstStyle>
          <a:p>
            <a:pPr algn="r" eaLnBrk="1" hangingPunct="1">
              <a:buClrTx/>
              <a:buFontTx/>
              <a:buNone/>
            </a:pPr>
            <a:fld id="{8F307D92-C569-4987-AA11-783E5A0FEC19}" type="slidenum">
              <a:rPr lang="en-GB" altLang="en-US" sz="1200">
                <a:solidFill>
                  <a:srgbClr val="000000"/>
                </a:solidFill>
                <a:latin typeface="Calibri" panose="020F0502020204030204" pitchFamily="34" charset="0"/>
              </a:rPr>
              <a:pPr algn="r" eaLnBrk="1" hangingPunct="1">
                <a:buClrTx/>
                <a:buFontTx/>
                <a:buNone/>
              </a:pPr>
              <a:t>75</a:t>
            </a:fld>
            <a:endParaRPr lang="en-GB" altLang="en-US" sz="1200">
              <a:solidFill>
                <a:srgbClr val="000000"/>
              </a:solidFill>
              <a:latin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Rectangle 9">
            <a:extLst>
              <a:ext uri="{FF2B5EF4-FFF2-40B4-BE49-F238E27FC236}">
                <a16:creationId xmlns:a16="http://schemas.microsoft.com/office/drawing/2014/main" id="{46A0937B-E079-A94C-0A64-328B2FC1596D}"/>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1pPr>
            <a:lvl2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2pPr>
            <a:lvl3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3pPr>
            <a:lvl4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4pPr>
            <a:lvl5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9pPr>
          </a:lstStyle>
          <a:p>
            <a:pPr>
              <a:buClrTx/>
              <a:buFontTx/>
              <a:buNone/>
            </a:pPr>
            <a:fld id="{113F73DF-6BEE-459F-B746-5B28DEA4BC83}" type="slidenum">
              <a:rPr lang="en-GB" altLang="en-US">
                <a:solidFill>
                  <a:srgbClr val="000000"/>
                </a:solidFill>
                <a:latin typeface="Calibri" panose="020F0502020204030204" pitchFamily="34" charset="0"/>
                <a:cs typeface="DejaVu Sans" charset="0"/>
              </a:rPr>
              <a:pPr>
                <a:buClrTx/>
                <a:buFontTx/>
                <a:buNone/>
              </a:pPr>
              <a:t>76</a:t>
            </a:fld>
            <a:endParaRPr lang="en-GB" altLang="en-US">
              <a:solidFill>
                <a:srgbClr val="000000"/>
              </a:solidFill>
              <a:latin typeface="Calibri" panose="020F0502020204030204" pitchFamily="34" charset="0"/>
              <a:cs typeface="DejaVu Sans" charset="0"/>
            </a:endParaRPr>
          </a:p>
        </p:txBody>
      </p:sp>
      <p:sp>
        <p:nvSpPr>
          <p:cNvPr id="32771" name="Text Box 1">
            <a:extLst>
              <a:ext uri="{FF2B5EF4-FFF2-40B4-BE49-F238E27FC236}">
                <a16:creationId xmlns:a16="http://schemas.microsoft.com/office/drawing/2014/main" id="{9CB8D856-1421-CB3E-8C18-86BAD5EA57B4}"/>
              </a:ext>
            </a:extLst>
          </p:cNvPr>
          <p:cNvSpPr txBox="1">
            <a:spLocks noChangeArrowheads="1"/>
          </p:cNvSpPr>
          <p:nvPr/>
        </p:nvSpPr>
        <p:spPr bwMode="auto">
          <a:xfrm>
            <a:off x="5321300" y="6513513"/>
            <a:ext cx="4067175"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1pPr>
            <a:lvl2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2pPr>
            <a:lvl3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3pPr>
            <a:lvl4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4pPr>
            <a:lvl5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9pPr>
          </a:lstStyle>
          <a:p>
            <a:pPr algn="r" eaLnBrk="1" hangingPunct="1">
              <a:buClrTx/>
              <a:buFontTx/>
              <a:buNone/>
            </a:pPr>
            <a:fld id="{F1B0E4ED-99C9-4546-A954-0467B96F6007}" type="slidenum">
              <a:rPr lang="en-GB" altLang="en-US" sz="1200">
                <a:solidFill>
                  <a:srgbClr val="000000"/>
                </a:solidFill>
                <a:latin typeface="Calibri" panose="020F0502020204030204" pitchFamily="34" charset="0"/>
              </a:rPr>
              <a:pPr algn="r" eaLnBrk="1" hangingPunct="1">
                <a:buClrTx/>
                <a:buFontTx/>
                <a:buNone/>
              </a:pPr>
              <a:t>76</a:t>
            </a:fld>
            <a:endParaRPr lang="en-GB" altLang="en-US" sz="1200">
              <a:solidFill>
                <a:srgbClr val="000000"/>
              </a:solidFill>
              <a:latin typeface="Calibri" panose="020F0502020204030204" pitchFamily="34" charset="0"/>
            </a:endParaRPr>
          </a:p>
        </p:txBody>
      </p:sp>
      <p:sp>
        <p:nvSpPr>
          <p:cNvPr id="32772" name="Rectangle 2">
            <a:extLst>
              <a:ext uri="{FF2B5EF4-FFF2-40B4-BE49-F238E27FC236}">
                <a16:creationId xmlns:a16="http://schemas.microsoft.com/office/drawing/2014/main" id="{914771B4-1797-BBFC-BE47-E0D01C774B98}"/>
              </a:ext>
            </a:extLst>
          </p:cNvPr>
          <p:cNvSpPr>
            <a:spLocks noChangeArrowheads="1" noTextEdit="1"/>
          </p:cNvSpPr>
          <p:nvPr>
            <p:ph type="sldImg"/>
          </p:nvPr>
        </p:nvSpPr>
        <p:spPr>
          <a:xfrm>
            <a:off x="2982913" y="515938"/>
            <a:ext cx="3427412" cy="25717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2773" name="Text Box 3">
            <a:extLst>
              <a:ext uri="{FF2B5EF4-FFF2-40B4-BE49-F238E27FC236}">
                <a16:creationId xmlns:a16="http://schemas.microsoft.com/office/drawing/2014/main" id="{7610E186-692D-D86A-BD9E-AFBA53C073FF}"/>
              </a:ext>
            </a:extLst>
          </p:cNvPr>
          <p:cNvSpPr txBox="1">
            <a:spLocks noChangeArrowheads="1"/>
          </p:cNvSpPr>
          <p:nvPr/>
        </p:nvSpPr>
        <p:spPr bwMode="auto">
          <a:xfrm>
            <a:off x="939800" y="3257550"/>
            <a:ext cx="7513638" cy="308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US" altLang="en-US"/>
          </a:p>
        </p:txBody>
      </p:sp>
      <p:sp>
        <p:nvSpPr>
          <p:cNvPr id="32774" name="Text Box 4">
            <a:extLst>
              <a:ext uri="{FF2B5EF4-FFF2-40B4-BE49-F238E27FC236}">
                <a16:creationId xmlns:a16="http://schemas.microsoft.com/office/drawing/2014/main" id="{487C35B4-2D09-5801-7CCB-668F860FCD57}"/>
              </a:ext>
            </a:extLst>
          </p:cNvPr>
          <p:cNvSpPr txBox="1">
            <a:spLocks noChangeArrowheads="1"/>
          </p:cNvSpPr>
          <p:nvPr/>
        </p:nvSpPr>
        <p:spPr bwMode="auto">
          <a:xfrm>
            <a:off x="5321300" y="6513513"/>
            <a:ext cx="407035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1pPr>
            <a:lvl2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2pPr>
            <a:lvl3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3pPr>
            <a:lvl4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4pPr>
            <a:lvl5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9pPr>
          </a:lstStyle>
          <a:p>
            <a:pPr algn="r" eaLnBrk="1" hangingPunct="1">
              <a:buClrTx/>
              <a:buFontTx/>
              <a:buNone/>
            </a:pPr>
            <a:fld id="{A0587B52-0032-444F-8EEF-EDC6D465B201}" type="slidenum">
              <a:rPr lang="en-GB" altLang="en-US" sz="1200">
                <a:solidFill>
                  <a:srgbClr val="000000"/>
                </a:solidFill>
                <a:latin typeface="Calibri" panose="020F0502020204030204" pitchFamily="34" charset="0"/>
              </a:rPr>
              <a:pPr algn="r" eaLnBrk="1" hangingPunct="1">
                <a:buClrTx/>
                <a:buFontTx/>
                <a:buNone/>
              </a:pPr>
              <a:t>76</a:t>
            </a:fld>
            <a:endParaRPr lang="en-GB" altLang="en-US" sz="1200">
              <a:solidFill>
                <a:srgbClr val="000000"/>
              </a:solidFill>
              <a:latin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8" name="Rectangle 9">
            <a:extLst>
              <a:ext uri="{FF2B5EF4-FFF2-40B4-BE49-F238E27FC236}">
                <a16:creationId xmlns:a16="http://schemas.microsoft.com/office/drawing/2014/main" id="{90D1E042-AD8C-89F1-4BD8-BD2270965726}"/>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1pPr>
            <a:lvl2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2pPr>
            <a:lvl3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3pPr>
            <a:lvl4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4pPr>
            <a:lvl5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9pPr>
          </a:lstStyle>
          <a:p>
            <a:pPr>
              <a:buClrTx/>
              <a:buFontTx/>
              <a:buNone/>
            </a:pPr>
            <a:fld id="{91821B8C-B988-4F3C-8B49-A58789BFD970}" type="slidenum">
              <a:rPr lang="en-GB" altLang="en-US">
                <a:solidFill>
                  <a:srgbClr val="000000"/>
                </a:solidFill>
                <a:latin typeface="Calibri" panose="020F0502020204030204" pitchFamily="34" charset="0"/>
                <a:cs typeface="DejaVu Sans" charset="0"/>
              </a:rPr>
              <a:pPr>
                <a:buClrTx/>
                <a:buFontTx/>
                <a:buNone/>
              </a:pPr>
              <a:t>77</a:t>
            </a:fld>
            <a:endParaRPr lang="en-GB" altLang="en-US">
              <a:solidFill>
                <a:srgbClr val="000000"/>
              </a:solidFill>
              <a:latin typeface="Calibri" panose="020F0502020204030204" pitchFamily="34" charset="0"/>
              <a:cs typeface="DejaVu Sans" charset="0"/>
            </a:endParaRPr>
          </a:p>
        </p:txBody>
      </p:sp>
      <p:sp>
        <p:nvSpPr>
          <p:cNvPr id="34819" name="Text Box 1">
            <a:extLst>
              <a:ext uri="{FF2B5EF4-FFF2-40B4-BE49-F238E27FC236}">
                <a16:creationId xmlns:a16="http://schemas.microsoft.com/office/drawing/2014/main" id="{8C28128D-68FC-89BC-DC3D-594396C5B729}"/>
              </a:ext>
            </a:extLst>
          </p:cNvPr>
          <p:cNvSpPr txBox="1">
            <a:spLocks noChangeArrowheads="1"/>
          </p:cNvSpPr>
          <p:nvPr/>
        </p:nvSpPr>
        <p:spPr bwMode="auto">
          <a:xfrm>
            <a:off x="5321300" y="6513513"/>
            <a:ext cx="4067175"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1pPr>
            <a:lvl2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2pPr>
            <a:lvl3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3pPr>
            <a:lvl4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4pPr>
            <a:lvl5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9pPr>
          </a:lstStyle>
          <a:p>
            <a:pPr algn="r" eaLnBrk="1" hangingPunct="1">
              <a:buClrTx/>
              <a:buFontTx/>
              <a:buNone/>
            </a:pPr>
            <a:fld id="{6C61F92C-063E-4748-9B16-3EA33AC2154C}" type="slidenum">
              <a:rPr lang="en-GB" altLang="en-US" sz="1200">
                <a:solidFill>
                  <a:srgbClr val="000000"/>
                </a:solidFill>
                <a:latin typeface="Calibri" panose="020F0502020204030204" pitchFamily="34" charset="0"/>
              </a:rPr>
              <a:pPr algn="r" eaLnBrk="1" hangingPunct="1">
                <a:buClrTx/>
                <a:buFontTx/>
                <a:buNone/>
              </a:pPr>
              <a:t>77</a:t>
            </a:fld>
            <a:endParaRPr lang="en-GB" altLang="en-US" sz="1200">
              <a:solidFill>
                <a:srgbClr val="000000"/>
              </a:solidFill>
              <a:latin typeface="Calibri" panose="020F0502020204030204" pitchFamily="34" charset="0"/>
            </a:endParaRPr>
          </a:p>
        </p:txBody>
      </p:sp>
      <p:sp>
        <p:nvSpPr>
          <p:cNvPr id="34820" name="Rectangle 2">
            <a:extLst>
              <a:ext uri="{FF2B5EF4-FFF2-40B4-BE49-F238E27FC236}">
                <a16:creationId xmlns:a16="http://schemas.microsoft.com/office/drawing/2014/main" id="{0035E497-8E8D-57AB-58AD-12966FE68316}"/>
              </a:ext>
            </a:extLst>
          </p:cNvPr>
          <p:cNvSpPr>
            <a:spLocks noChangeArrowheads="1" noTextEdit="1"/>
          </p:cNvSpPr>
          <p:nvPr>
            <p:ph type="sldImg"/>
          </p:nvPr>
        </p:nvSpPr>
        <p:spPr>
          <a:xfrm>
            <a:off x="2982913" y="515938"/>
            <a:ext cx="3427412" cy="25717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4821" name="Text Box 3">
            <a:extLst>
              <a:ext uri="{FF2B5EF4-FFF2-40B4-BE49-F238E27FC236}">
                <a16:creationId xmlns:a16="http://schemas.microsoft.com/office/drawing/2014/main" id="{698720F6-1EAA-07D7-E575-CD92B4CD3815}"/>
              </a:ext>
            </a:extLst>
          </p:cNvPr>
          <p:cNvSpPr txBox="1">
            <a:spLocks noChangeArrowheads="1"/>
          </p:cNvSpPr>
          <p:nvPr/>
        </p:nvSpPr>
        <p:spPr bwMode="auto">
          <a:xfrm>
            <a:off x="939800" y="3257550"/>
            <a:ext cx="7513638" cy="308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US" altLang="en-US"/>
          </a:p>
        </p:txBody>
      </p:sp>
      <p:sp>
        <p:nvSpPr>
          <p:cNvPr id="34822" name="Text Box 4">
            <a:extLst>
              <a:ext uri="{FF2B5EF4-FFF2-40B4-BE49-F238E27FC236}">
                <a16:creationId xmlns:a16="http://schemas.microsoft.com/office/drawing/2014/main" id="{35E0AF4A-0168-7655-C66E-4D449E5F4C3D}"/>
              </a:ext>
            </a:extLst>
          </p:cNvPr>
          <p:cNvSpPr txBox="1">
            <a:spLocks noChangeArrowheads="1"/>
          </p:cNvSpPr>
          <p:nvPr/>
        </p:nvSpPr>
        <p:spPr bwMode="auto">
          <a:xfrm>
            <a:off x="5321300" y="6513513"/>
            <a:ext cx="407035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1pPr>
            <a:lvl2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2pPr>
            <a:lvl3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3pPr>
            <a:lvl4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4pPr>
            <a:lvl5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9pPr>
          </a:lstStyle>
          <a:p>
            <a:pPr algn="r" eaLnBrk="1" hangingPunct="1">
              <a:buClrTx/>
              <a:buFontTx/>
              <a:buNone/>
            </a:pPr>
            <a:fld id="{87578F35-0AB1-4700-B576-D26AB963166D}" type="slidenum">
              <a:rPr lang="en-GB" altLang="en-US" sz="1200">
                <a:solidFill>
                  <a:srgbClr val="000000"/>
                </a:solidFill>
                <a:latin typeface="Calibri" panose="020F0502020204030204" pitchFamily="34" charset="0"/>
              </a:rPr>
              <a:pPr algn="r" eaLnBrk="1" hangingPunct="1">
                <a:buClrTx/>
                <a:buFontTx/>
                <a:buNone/>
              </a:pPr>
              <a:t>77</a:t>
            </a:fld>
            <a:endParaRPr lang="en-GB" altLang="en-US" sz="1200">
              <a:solidFill>
                <a:srgbClr val="000000"/>
              </a:solidFill>
              <a:latin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Rectangle 9">
            <a:extLst>
              <a:ext uri="{FF2B5EF4-FFF2-40B4-BE49-F238E27FC236}">
                <a16:creationId xmlns:a16="http://schemas.microsoft.com/office/drawing/2014/main" id="{A569CC5A-C28A-2961-D66F-6111E5A87711}"/>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1pPr>
            <a:lvl2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2pPr>
            <a:lvl3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3pPr>
            <a:lvl4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4pPr>
            <a:lvl5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chemeClr val="bg1"/>
                </a:solidFill>
                <a:latin typeface="Arial" panose="020B0604020202020204" pitchFamily="34" charset="0"/>
                <a:cs typeface="Noto Sans CJK SC Regular" charset="0"/>
              </a:defRPr>
            </a:lvl9pPr>
          </a:lstStyle>
          <a:p>
            <a:pPr>
              <a:buClrTx/>
              <a:buFontTx/>
              <a:buNone/>
            </a:pPr>
            <a:fld id="{F51CB9E7-6AF7-482D-963D-75A482E4B564}" type="slidenum">
              <a:rPr lang="en-GB" altLang="en-US">
                <a:solidFill>
                  <a:srgbClr val="000000"/>
                </a:solidFill>
                <a:latin typeface="Calibri" panose="020F0502020204030204" pitchFamily="34" charset="0"/>
                <a:cs typeface="DejaVu Sans" charset="0"/>
              </a:rPr>
              <a:pPr>
                <a:buClrTx/>
                <a:buFontTx/>
                <a:buNone/>
              </a:pPr>
              <a:t>78</a:t>
            </a:fld>
            <a:endParaRPr lang="en-GB" altLang="en-US">
              <a:solidFill>
                <a:srgbClr val="000000"/>
              </a:solidFill>
              <a:latin typeface="Calibri" panose="020F0502020204030204" pitchFamily="34" charset="0"/>
              <a:cs typeface="DejaVu Sans" charset="0"/>
            </a:endParaRPr>
          </a:p>
        </p:txBody>
      </p:sp>
      <p:sp>
        <p:nvSpPr>
          <p:cNvPr id="36867" name="Text Box 1">
            <a:extLst>
              <a:ext uri="{FF2B5EF4-FFF2-40B4-BE49-F238E27FC236}">
                <a16:creationId xmlns:a16="http://schemas.microsoft.com/office/drawing/2014/main" id="{6349388E-FC37-5283-B3A1-6D6D25311D78}"/>
              </a:ext>
            </a:extLst>
          </p:cNvPr>
          <p:cNvSpPr txBox="1">
            <a:spLocks noChangeArrowheads="1"/>
          </p:cNvSpPr>
          <p:nvPr/>
        </p:nvSpPr>
        <p:spPr bwMode="auto">
          <a:xfrm>
            <a:off x="5321300" y="6513513"/>
            <a:ext cx="4067175"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1pPr>
            <a:lvl2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2pPr>
            <a:lvl3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3pPr>
            <a:lvl4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4pPr>
            <a:lvl5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9pPr>
          </a:lstStyle>
          <a:p>
            <a:pPr algn="r" eaLnBrk="1" hangingPunct="1">
              <a:buClrTx/>
              <a:buFontTx/>
              <a:buNone/>
            </a:pPr>
            <a:fld id="{EAAED730-EB57-4FFB-93FE-0620BA05A29A}" type="slidenum">
              <a:rPr lang="en-GB" altLang="en-US" sz="1200">
                <a:solidFill>
                  <a:srgbClr val="000000"/>
                </a:solidFill>
                <a:latin typeface="Calibri" panose="020F0502020204030204" pitchFamily="34" charset="0"/>
              </a:rPr>
              <a:pPr algn="r" eaLnBrk="1" hangingPunct="1">
                <a:buClrTx/>
                <a:buFontTx/>
                <a:buNone/>
              </a:pPr>
              <a:t>78</a:t>
            </a:fld>
            <a:endParaRPr lang="en-GB" altLang="en-US" sz="1200">
              <a:solidFill>
                <a:srgbClr val="000000"/>
              </a:solidFill>
              <a:latin typeface="Calibri" panose="020F0502020204030204" pitchFamily="34" charset="0"/>
            </a:endParaRPr>
          </a:p>
        </p:txBody>
      </p:sp>
      <p:sp>
        <p:nvSpPr>
          <p:cNvPr id="36868" name="Rectangle 2">
            <a:extLst>
              <a:ext uri="{FF2B5EF4-FFF2-40B4-BE49-F238E27FC236}">
                <a16:creationId xmlns:a16="http://schemas.microsoft.com/office/drawing/2014/main" id="{EB17BD19-5683-79CF-7CFB-30EEAD2E5128}"/>
              </a:ext>
            </a:extLst>
          </p:cNvPr>
          <p:cNvSpPr>
            <a:spLocks noChangeArrowheads="1" noTextEdit="1"/>
          </p:cNvSpPr>
          <p:nvPr>
            <p:ph type="sldImg"/>
          </p:nvPr>
        </p:nvSpPr>
        <p:spPr>
          <a:xfrm>
            <a:off x="2982913" y="515938"/>
            <a:ext cx="3427412" cy="25717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6869" name="Text Box 3">
            <a:extLst>
              <a:ext uri="{FF2B5EF4-FFF2-40B4-BE49-F238E27FC236}">
                <a16:creationId xmlns:a16="http://schemas.microsoft.com/office/drawing/2014/main" id="{5C0F6F9F-B281-95B4-C2B2-C0128ACC2D68}"/>
              </a:ext>
            </a:extLst>
          </p:cNvPr>
          <p:cNvSpPr txBox="1">
            <a:spLocks noChangeArrowheads="1"/>
          </p:cNvSpPr>
          <p:nvPr/>
        </p:nvSpPr>
        <p:spPr bwMode="auto">
          <a:xfrm>
            <a:off x="939800" y="3257550"/>
            <a:ext cx="7513638" cy="308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US" altLang="en-US"/>
          </a:p>
        </p:txBody>
      </p:sp>
      <p:sp>
        <p:nvSpPr>
          <p:cNvPr id="36870" name="Text Box 4">
            <a:extLst>
              <a:ext uri="{FF2B5EF4-FFF2-40B4-BE49-F238E27FC236}">
                <a16:creationId xmlns:a16="http://schemas.microsoft.com/office/drawing/2014/main" id="{C8308DAF-18A8-65B7-039A-C865BE55EB72}"/>
              </a:ext>
            </a:extLst>
          </p:cNvPr>
          <p:cNvSpPr txBox="1">
            <a:spLocks noChangeArrowheads="1"/>
          </p:cNvSpPr>
          <p:nvPr/>
        </p:nvSpPr>
        <p:spPr bwMode="auto">
          <a:xfrm>
            <a:off x="5321300" y="6513513"/>
            <a:ext cx="407035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1pPr>
            <a:lvl2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2pPr>
            <a:lvl3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3pPr>
            <a:lvl4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4pPr>
            <a:lvl5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9pPr>
          </a:lstStyle>
          <a:p>
            <a:pPr algn="r" eaLnBrk="1" hangingPunct="1">
              <a:buClrTx/>
              <a:buFontTx/>
              <a:buNone/>
            </a:pPr>
            <a:fld id="{B6CC0C06-DB19-4B1B-8D8E-D979B44156BB}" type="slidenum">
              <a:rPr lang="en-GB" altLang="en-US" sz="1200">
                <a:solidFill>
                  <a:srgbClr val="000000"/>
                </a:solidFill>
                <a:latin typeface="Calibri" panose="020F0502020204030204" pitchFamily="34" charset="0"/>
              </a:rPr>
              <a:pPr algn="r" eaLnBrk="1" hangingPunct="1">
                <a:buClrTx/>
                <a:buFontTx/>
                <a:buNone/>
              </a:pPr>
              <a:t>78</a:t>
            </a:fld>
            <a:endParaRPr lang="en-GB" altLang="en-US" sz="1200">
              <a:solidFill>
                <a:srgbClr val="000000"/>
              </a:solidFill>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39205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97385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85666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1057838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471323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pPr/>
              <a:t>2/11/2024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802926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pPr/>
              <a:t>2/11/2024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995793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816814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415947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54642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B61BEF0D-F0BB-DE4B-95CE-6DB70DBA9567}" type="datetimeFigureOut">
              <a:rPr lang="en-US" smtClean="0"/>
              <a:pPr/>
              <a:t>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13554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15941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2/11/2024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34858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2/11/2024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26150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B61BEF0D-F0BB-DE4B-95CE-6DB70DBA9567}" type="datetimeFigureOut">
              <a:rPr lang="en-US" smtClean="0"/>
              <a:pPr/>
              <a:t>2/11/2024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42511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61BEF0D-F0BB-DE4B-95CE-6DB70DBA9567}" type="datetimeFigureOut">
              <a:rPr lang="en-US" smtClean="0"/>
              <a:pPr/>
              <a:t>2/11/2024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91202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B61BEF0D-F0BB-DE4B-95CE-6DB70DBA9567}" type="datetimeFigureOut">
              <a:rPr lang="en-US" smtClean="0"/>
              <a:pPr/>
              <a:t>2/11/2024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89219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532342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61BEF0D-F0BB-DE4B-95CE-6DB70DBA9567}" type="datetimeFigureOut">
              <a:rPr lang="en-US" smtClean="0"/>
              <a:pPr/>
              <a:t>2/11/2024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40261587"/>
      </p:ext>
    </p:extLst>
  </p:cSld>
  <p:clrMap bg1="dk1" tx1="lt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0.x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47701" y="1454964"/>
            <a:ext cx="4799009" cy="3308840"/>
          </a:xfrm>
        </p:spPr>
        <p:txBody>
          <a:bodyPr>
            <a:normAutofit/>
          </a:bodyPr>
          <a:lstStyle/>
          <a:p>
            <a:pPr>
              <a:lnSpc>
                <a:spcPct val="90000"/>
              </a:lnSpc>
            </a:pPr>
            <a:r>
              <a:rPr lang="en-US" b="1"/>
              <a:t>Smart</a:t>
            </a:r>
            <a:r>
              <a:rPr lang="en-US"/>
              <a:t> Devices &amp; services</a:t>
            </a:r>
          </a:p>
        </p:txBody>
      </p:sp>
      <p:sp>
        <p:nvSpPr>
          <p:cNvPr id="3" name="Subtitle 2"/>
          <p:cNvSpPr>
            <a:spLocks noGrp="1"/>
          </p:cNvSpPr>
          <p:nvPr>
            <p:ph type="subTitle" idx="1"/>
          </p:nvPr>
        </p:nvSpPr>
        <p:spPr>
          <a:xfrm>
            <a:off x="647701" y="4763803"/>
            <a:ext cx="4799009" cy="1464378"/>
          </a:xfrm>
        </p:spPr>
        <p:txBody>
          <a:bodyPr>
            <a:normAutofit/>
          </a:bodyPr>
          <a:lstStyle/>
          <a:p>
            <a:r>
              <a:rPr lang="en-US"/>
              <a:t>By </a:t>
            </a:r>
            <a:endParaRPr lang="en-US" b="1"/>
          </a:p>
          <a:p>
            <a:r>
              <a:rPr lang="en-US" b="1"/>
              <a:t>Dr. </a:t>
            </a:r>
            <a:r>
              <a:rPr lang="en-US" b="1" err="1"/>
              <a:t>nilesh</a:t>
            </a:r>
            <a:r>
              <a:rPr lang="en-US" b="1"/>
              <a:t> m. </a:t>
            </a:r>
            <a:r>
              <a:rPr lang="en-US" b="1" err="1"/>
              <a:t>patil</a:t>
            </a:r>
            <a:endParaRPr lang="en-US" b="1"/>
          </a:p>
        </p:txBody>
      </p:sp>
      <p:pic>
        <p:nvPicPr>
          <p:cNvPr id="15" name="Picture 14" descr="Mobile device with apps">
            <a:extLst>
              <a:ext uri="{FF2B5EF4-FFF2-40B4-BE49-F238E27FC236}">
                <a16:creationId xmlns:a16="http://schemas.microsoft.com/office/drawing/2014/main" id="{FED72D9A-CF5A-C87B-1DCA-B931D19BF686}"/>
              </a:ext>
            </a:extLst>
          </p:cNvPr>
          <p:cNvPicPr>
            <a:picLocks noChangeAspect="1"/>
          </p:cNvPicPr>
          <p:nvPr/>
        </p:nvPicPr>
        <p:blipFill rotWithShape="1">
          <a:blip r:embed="rId3"/>
          <a:srcRect l="44779" r="5208"/>
          <a:stretch/>
        </p:blipFill>
        <p:spPr>
          <a:xfrm>
            <a:off x="6094411" y="10"/>
            <a:ext cx="6097590" cy="6857990"/>
          </a:xfrm>
          <a:prstGeom prst="rect">
            <a:avLst/>
          </a:prstGeom>
        </p:spPr>
      </p:pic>
    </p:spTree>
    <p:extLst>
      <p:ext uri="{BB962C8B-B14F-4D97-AF65-F5344CB8AC3E}">
        <p14:creationId xmlns:p14="http://schemas.microsoft.com/office/powerpoint/2010/main" val="46640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8262" y="426407"/>
            <a:ext cx="3529441" cy="1128584"/>
          </a:xfrm>
        </p:spPr>
        <p:txBody>
          <a:bodyPr>
            <a:normAutofit/>
          </a:bodyPr>
          <a:lstStyle/>
          <a:p>
            <a:pPr algn="ctr"/>
            <a:r>
              <a:rPr lang="en-US" sz="4000" b="1" dirty="0">
                <a:solidFill>
                  <a:srgbClr val="FFC000"/>
                </a:solidFill>
              </a:rPr>
              <a:t>tablet pc</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92702" y="1703172"/>
            <a:ext cx="4282175" cy="4282175"/>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512" y="1703172"/>
            <a:ext cx="3577281" cy="3577281"/>
          </a:xfrm>
          <a:prstGeom prst="rect">
            <a:avLst/>
          </a:prstGeom>
        </p:spPr>
      </p:pic>
    </p:spTree>
    <p:extLst>
      <p:ext uri="{BB962C8B-B14F-4D97-AF65-F5344CB8AC3E}">
        <p14:creationId xmlns:p14="http://schemas.microsoft.com/office/powerpoint/2010/main" val="494761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199" y="329514"/>
            <a:ext cx="3529441" cy="1128584"/>
          </a:xfrm>
        </p:spPr>
        <p:txBody>
          <a:bodyPr>
            <a:normAutofit/>
          </a:bodyPr>
          <a:lstStyle/>
          <a:p>
            <a:pPr algn="ctr"/>
            <a:r>
              <a:rPr lang="en-US" sz="4000" b="1" dirty="0">
                <a:solidFill>
                  <a:srgbClr val="FFC000"/>
                </a:solidFill>
              </a:rPr>
              <a:t>tablet pc</a:t>
            </a:r>
          </a:p>
        </p:txBody>
      </p:sp>
      <p:graphicFrame>
        <p:nvGraphicFramePr>
          <p:cNvPr id="5" name="Diagram 4"/>
          <p:cNvGraphicFramePr/>
          <p:nvPr>
            <p:extLst>
              <p:ext uri="{D42A27DB-BD31-4B8C-83A1-F6EECF244321}">
                <p14:modId xmlns:p14="http://schemas.microsoft.com/office/powerpoint/2010/main" val="1389782202"/>
              </p:ext>
            </p:extLst>
          </p:nvPr>
        </p:nvGraphicFramePr>
        <p:xfrm>
          <a:off x="1293341" y="1581665"/>
          <a:ext cx="9695935" cy="45566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05586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2721" y="197708"/>
            <a:ext cx="5300576" cy="1565189"/>
          </a:xfrm>
        </p:spPr>
        <p:txBody>
          <a:bodyPr>
            <a:normAutofit/>
          </a:bodyPr>
          <a:lstStyle/>
          <a:p>
            <a:pPr algn="ctr"/>
            <a:r>
              <a:rPr lang="en-US" sz="4000" b="1" dirty="0">
                <a:solidFill>
                  <a:srgbClr val="FFC000"/>
                </a:solidFill>
              </a:rPr>
              <a:t>Wearable devices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26912598"/>
              </p:ext>
            </p:extLst>
          </p:nvPr>
        </p:nvGraphicFramePr>
        <p:xfrm>
          <a:off x="1042086" y="3078893"/>
          <a:ext cx="9906000" cy="3124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p:cNvSpPr/>
          <p:nvPr/>
        </p:nvSpPr>
        <p:spPr>
          <a:xfrm>
            <a:off x="807308" y="1762897"/>
            <a:ext cx="10140778" cy="1077218"/>
          </a:xfrm>
          <a:prstGeom prst="rect">
            <a:avLst/>
          </a:prstGeom>
        </p:spPr>
        <p:txBody>
          <a:bodyPr wrap="square">
            <a:spAutoFit/>
          </a:bodyPr>
          <a:lstStyle/>
          <a:p>
            <a:r>
              <a:rPr lang="en-US" sz="3200" b="1" dirty="0"/>
              <a:t>Wearable devices are, as the name implies, smart devices which can be worn by a person</a:t>
            </a:r>
          </a:p>
        </p:txBody>
      </p:sp>
    </p:spTree>
    <p:extLst>
      <p:ext uri="{BB962C8B-B14F-4D97-AF65-F5344CB8AC3E}">
        <p14:creationId xmlns:p14="http://schemas.microsoft.com/office/powerpoint/2010/main" val="1316076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814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2662" y="700217"/>
            <a:ext cx="7598933" cy="1235676"/>
          </a:xfrm>
        </p:spPr>
        <p:txBody>
          <a:bodyPr>
            <a:normAutofit/>
          </a:bodyPr>
          <a:lstStyle/>
          <a:p>
            <a:pPr algn="ctr"/>
            <a:r>
              <a:rPr lang="en-US" sz="4000" b="1" dirty="0">
                <a:solidFill>
                  <a:srgbClr val="FFC000"/>
                </a:solidFill>
              </a:rPr>
              <a:t>Types </a:t>
            </a:r>
            <a:r>
              <a:rPr lang="bn-BD" sz="4000" b="1" dirty="0">
                <a:solidFill>
                  <a:srgbClr val="FFC000"/>
                </a:solidFill>
              </a:rPr>
              <a:t>of </a:t>
            </a:r>
            <a:r>
              <a:rPr lang="en-US" sz="4000" b="1" dirty="0">
                <a:solidFill>
                  <a:srgbClr val="FFC000"/>
                </a:solidFill>
              </a:rPr>
              <a:t>Wearable devices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31890036"/>
              </p:ext>
            </p:extLst>
          </p:nvPr>
        </p:nvGraphicFramePr>
        <p:xfrm>
          <a:off x="2302948" y="2180967"/>
          <a:ext cx="7063473" cy="3124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80279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8307" y="543697"/>
            <a:ext cx="4872209" cy="1095632"/>
          </a:xfrm>
        </p:spPr>
        <p:txBody>
          <a:bodyPr>
            <a:normAutofit/>
          </a:bodyPr>
          <a:lstStyle/>
          <a:p>
            <a:pPr algn="ctr"/>
            <a:r>
              <a:rPr lang="en-US" sz="4000" b="1" dirty="0">
                <a:solidFill>
                  <a:srgbClr val="FFC000"/>
                </a:solidFill>
                <a:effectLst>
                  <a:glow rad="38100">
                    <a:schemeClr val="bg1">
                      <a:lumMod val="65000"/>
                      <a:lumOff val="35000"/>
                      <a:alpha val="40000"/>
                    </a:schemeClr>
                  </a:glow>
                </a:effectLst>
              </a:rPr>
              <a:t>Smart watches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51372" y="1713469"/>
            <a:ext cx="6686078" cy="4457385"/>
          </a:xfrm>
        </p:spPr>
      </p:pic>
    </p:spTree>
    <p:extLst>
      <p:ext uri="{BB962C8B-B14F-4D97-AF65-F5344CB8AC3E}">
        <p14:creationId xmlns:p14="http://schemas.microsoft.com/office/powerpoint/2010/main" val="37534164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6274" y="411892"/>
            <a:ext cx="7598933" cy="1178011"/>
          </a:xfrm>
        </p:spPr>
        <p:txBody>
          <a:bodyPr>
            <a:normAutofit/>
          </a:bodyPr>
          <a:lstStyle/>
          <a:p>
            <a:pPr algn="ctr"/>
            <a:r>
              <a:rPr lang="en-US" sz="4000" b="1" dirty="0">
                <a:solidFill>
                  <a:srgbClr val="FFC000"/>
                </a:solidFill>
              </a:rPr>
              <a:t>Smart watches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77062028"/>
              </p:ext>
            </p:extLst>
          </p:nvPr>
        </p:nvGraphicFramePr>
        <p:xfrm>
          <a:off x="1141413" y="1400433"/>
          <a:ext cx="9872576" cy="51404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279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8727" y="333829"/>
            <a:ext cx="7598933" cy="1178011"/>
          </a:xfrm>
        </p:spPr>
        <p:txBody>
          <a:bodyPr>
            <a:normAutofit/>
          </a:bodyPr>
          <a:lstStyle/>
          <a:p>
            <a:pPr algn="ctr"/>
            <a:r>
              <a:rPr lang="en-US" sz="4000" b="1" dirty="0">
                <a:solidFill>
                  <a:srgbClr val="FFC000"/>
                </a:solidFill>
              </a:rPr>
              <a:t>Smart glasses</a:t>
            </a:r>
          </a:p>
        </p:txBody>
      </p:sp>
      <p:graphicFrame>
        <p:nvGraphicFramePr>
          <p:cNvPr id="7" name="Content Placeholder 3"/>
          <p:cNvGraphicFramePr>
            <a:graphicFrameLocks/>
          </p:cNvGraphicFramePr>
          <p:nvPr>
            <p:extLst>
              <p:ext uri="{D42A27DB-BD31-4B8C-83A1-F6EECF244321}">
                <p14:modId xmlns:p14="http://schemas.microsoft.com/office/powerpoint/2010/main" val="1206377562"/>
              </p:ext>
            </p:extLst>
          </p:nvPr>
        </p:nvGraphicFramePr>
        <p:xfrm>
          <a:off x="1141413" y="1400432"/>
          <a:ext cx="9872576" cy="53298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96831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3935" y="429152"/>
            <a:ext cx="6239188" cy="1285103"/>
          </a:xfrm>
        </p:spPr>
        <p:txBody>
          <a:bodyPr>
            <a:normAutofit/>
          </a:bodyPr>
          <a:lstStyle/>
          <a:p>
            <a:pPr algn="ctr"/>
            <a:r>
              <a:rPr lang="en-US" sz="4000" b="1" dirty="0">
                <a:solidFill>
                  <a:srgbClr val="FFC000"/>
                </a:solidFill>
                <a:effectLst>
                  <a:glow rad="38100">
                    <a:schemeClr val="bg1">
                      <a:lumMod val="65000"/>
                      <a:lumOff val="35000"/>
                      <a:alpha val="40000"/>
                    </a:schemeClr>
                  </a:glow>
                  <a:outerShdw blurRad="38100" dist="38100" dir="2700000" algn="tl">
                    <a:srgbClr val="000000">
                      <a:alpha val="43137"/>
                    </a:srgbClr>
                  </a:outerShdw>
                </a:effectLst>
              </a:rPr>
              <a:t>Use of smart glass</a:t>
            </a:r>
          </a:p>
        </p:txBody>
      </p:sp>
      <p:sp>
        <p:nvSpPr>
          <p:cNvPr id="3" name="Content Placeholder 2"/>
          <p:cNvSpPr>
            <a:spLocks noGrp="1"/>
          </p:cNvSpPr>
          <p:nvPr>
            <p:ph idx="1"/>
          </p:nvPr>
        </p:nvSpPr>
        <p:spPr>
          <a:xfrm>
            <a:off x="1016841" y="1993557"/>
            <a:ext cx="10165924" cy="4403527"/>
          </a:xfrm>
        </p:spPr>
        <p:txBody>
          <a:bodyPr>
            <a:normAutofit fontScale="85000" lnSpcReduction="10000"/>
          </a:bodyPr>
          <a:lstStyle/>
          <a:p>
            <a:pPr>
              <a:buClr>
                <a:srgbClr val="C00000"/>
              </a:buClr>
              <a:buFont typeface="Wingdings" pitchFamily="2" charset="2"/>
              <a:buChar char="v"/>
            </a:pPr>
            <a:r>
              <a:rPr lang="bn-BD" sz="2400" b="1" dirty="0">
                <a:effectLst>
                  <a:glow rad="38100">
                    <a:schemeClr val="bg1">
                      <a:lumMod val="50000"/>
                      <a:lumOff val="50000"/>
                      <a:alpha val="20000"/>
                    </a:schemeClr>
                  </a:glow>
                </a:effectLst>
              </a:rPr>
              <a:t>w</a:t>
            </a:r>
            <a:r>
              <a:rPr lang="en-US" sz="2400" b="1" dirty="0">
                <a:effectLst>
                  <a:glow rad="38100">
                    <a:schemeClr val="bg1">
                      <a:lumMod val="50000"/>
                      <a:lumOff val="50000"/>
                      <a:alpha val="20000"/>
                    </a:schemeClr>
                  </a:glow>
                </a:effectLst>
              </a:rPr>
              <a:t>e just say the word and google glass will take a picture and record a video</a:t>
            </a:r>
          </a:p>
          <a:p>
            <a:pPr>
              <a:buClr>
                <a:srgbClr val="C00000"/>
              </a:buClr>
              <a:buFont typeface="Wingdings" pitchFamily="2" charset="2"/>
              <a:buChar char="v"/>
            </a:pPr>
            <a:r>
              <a:rPr lang="bn-BD" sz="2400" b="1" dirty="0">
                <a:solidFill>
                  <a:srgbClr val="92D050"/>
                </a:solidFill>
                <a:effectLst>
                  <a:glow rad="38100">
                    <a:schemeClr val="bg1">
                      <a:lumMod val="50000"/>
                      <a:lumOff val="50000"/>
                      <a:alpha val="20000"/>
                    </a:schemeClr>
                  </a:glow>
                </a:effectLst>
              </a:rPr>
              <a:t>w</a:t>
            </a:r>
            <a:r>
              <a:rPr lang="en-US" sz="2400" b="1" dirty="0">
                <a:solidFill>
                  <a:srgbClr val="92D050"/>
                </a:solidFill>
                <a:effectLst>
                  <a:glow rad="38100">
                    <a:schemeClr val="bg1">
                      <a:lumMod val="50000"/>
                      <a:lumOff val="50000"/>
                      <a:alpha val="20000"/>
                    </a:schemeClr>
                  </a:glow>
                </a:effectLst>
              </a:rPr>
              <a:t>e will never have to touch the hardware</a:t>
            </a:r>
          </a:p>
          <a:p>
            <a:pPr>
              <a:buClr>
                <a:srgbClr val="C00000"/>
              </a:buClr>
              <a:buFont typeface="Wingdings" pitchFamily="2" charset="2"/>
              <a:buChar char="v"/>
            </a:pPr>
            <a:r>
              <a:rPr lang="bn-BD" sz="2400" b="1" dirty="0">
                <a:effectLst>
                  <a:glow rad="38100">
                    <a:schemeClr val="bg1">
                      <a:lumMod val="50000"/>
                      <a:lumOff val="50000"/>
                      <a:alpha val="20000"/>
                    </a:schemeClr>
                  </a:glow>
                </a:effectLst>
              </a:rPr>
              <a:t>t</a:t>
            </a:r>
            <a:r>
              <a:rPr lang="en-US" sz="2400" b="1" dirty="0">
                <a:effectLst>
                  <a:glow rad="38100">
                    <a:schemeClr val="bg1">
                      <a:lumMod val="50000"/>
                      <a:lumOff val="50000"/>
                      <a:alpha val="20000"/>
                    </a:schemeClr>
                  </a:glow>
                </a:effectLst>
              </a:rPr>
              <a:t>he photos and videos will be stored in the flash memory of the device, and can also be share</a:t>
            </a:r>
            <a:r>
              <a:rPr lang="bn-BD" sz="2400" b="1" dirty="0">
                <a:effectLst>
                  <a:glow rad="38100">
                    <a:schemeClr val="bg1">
                      <a:lumMod val="50000"/>
                      <a:lumOff val="50000"/>
                      <a:alpha val="20000"/>
                    </a:schemeClr>
                  </a:glow>
                </a:effectLst>
              </a:rPr>
              <a:t>d</a:t>
            </a:r>
            <a:r>
              <a:rPr lang="en-US" sz="2400" b="1" dirty="0">
                <a:effectLst>
                  <a:glow rad="38100">
                    <a:schemeClr val="bg1">
                      <a:lumMod val="50000"/>
                      <a:lumOff val="50000"/>
                      <a:alpha val="20000"/>
                    </a:schemeClr>
                  </a:glow>
                </a:effectLst>
              </a:rPr>
              <a:t> on the social networking website</a:t>
            </a:r>
          </a:p>
          <a:p>
            <a:pPr>
              <a:buClr>
                <a:srgbClr val="C00000"/>
              </a:buClr>
              <a:buFont typeface="Wingdings" pitchFamily="2" charset="2"/>
              <a:buChar char="v"/>
            </a:pPr>
            <a:r>
              <a:rPr lang="en-US" sz="2400" b="1" dirty="0">
                <a:solidFill>
                  <a:srgbClr val="92D050"/>
                </a:solidFill>
                <a:effectLst>
                  <a:glow rad="38100">
                    <a:schemeClr val="bg1">
                      <a:lumMod val="50000"/>
                      <a:lumOff val="50000"/>
                      <a:alpha val="20000"/>
                    </a:schemeClr>
                  </a:glow>
                </a:effectLst>
              </a:rPr>
              <a:t>smart glass will show us the text massage we receive and allow us to reply them via voice command</a:t>
            </a:r>
          </a:p>
          <a:p>
            <a:pPr>
              <a:buClr>
                <a:srgbClr val="C00000"/>
              </a:buClr>
              <a:buFont typeface="Wingdings" pitchFamily="2" charset="2"/>
              <a:buChar char="v"/>
            </a:pPr>
            <a:r>
              <a:rPr lang="en-US" sz="2400" b="1" dirty="0">
                <a:effectLst>
                  <a:glow rad="38100">
                    <a:schemeClr val="bg1">
                      <a:lumMod val="50000"/>
                      <a:lumOff val="50000"/>
                      <a:alpha val="20000"/>
                    </a:schemeClr>
                  </a:glow>
                </a:effectLst>
              </a:rPr>
              <a:t>if we  are in the habit of googling things a lot, we simply need to ask a question and the device will put the answer from the internet</a:t>
            </a:r>
          </a:p>
          <a:p>
            <a:pPr>
              <a:buClr>
                <a:srgbClr val="C00000"/>
              </a:buClr>
              <a:buFont typeface="Wingdings" pitchFamily="2" charset="2"/>
              <a:buChar char="v"/>
            </a:pPr>
            <a:r>
              <a:rPr lang="en-US" sz="2400" b="1" dirty="0">
                <a:solidFill>
                  <a:srgbClr val="92D050"/>
                </a:solidFill>
                <a:effectLst>
                  <a:glow rad="38100">
                    <a:schemeClr val="bg1">
                      <a:lumMod val="50000"/>
                      <a:lumOff val="50000"/>
                      <a:alpha val="20000"/>
                    </a:schemeClr>
                  </a:glow>
                </a:effectLst>
              </a:rPr>
              <a:t>smart glass can translate a phrase or sentence from one language to another</a:t>
            </a:r>
          </a:p>
          <a:p>
            <a:pPr>
              <a:buClr>
                <a:srgbClr val="C00000"/>
              </a:buClr>
              <a:buFont typeface="Wingdings" pitchFamily="2" charset="2"/>
              <a:buChar char="v"/>
            </a:pPr>
            <a:r>
              <a:rPr lang="en-US" sz="2400" b="1" dirty="0">
                <a:effectLst>
                  <a:glow rad="38100">
                    <a:schemeClr val="bg1">
                      <a:lumMod val="50000"/>
                      <a:lumOff val="50000"/>
                      <a:alpha val="20000"/>
                    </a:schemeClr>
                  </a:glow>
                </a:effectLst>
              </a:rPr>
              <a:t>the widely used google maps are integrated into Google glass, so the users will be able to chart the course of their journey or look up locations or establishment via voice command</a:t>
            </a:r>
          </a:p>
          <a:p>
            <a:pPr>
              <a:buClr>
                <a:srgbClr val="C00000"/>
              </a:buClr>
              <a:buFont typeface="Wingdings" pitchFamily="2" charset="2"/>
              <a:buChar char="v"/>
            </a:pPr>
            <a:endParaRPr lang="en-US" dirty="0"/>
          </a:p>
          <a:p>
            <a:pPr>
              <a:buClr>
                <a:srgbClr val="C00000"/>
              </a:buClr>
              <a:buFont typeface="Wingdings" pitchFamily="2" charset="2"/>
              <a:buChar char="v"/>
            </a:pPr>
            <a:endParaRPr lang="en-US" dirty="0"/>
          </a:p>
        </p:txBody>
      </p:sp>
    </p:spTree>
    <p:extLst>
      <p:ext uri="{BB962C8B-B14F-4D97-AF65-F5344CB8AC3E}">
        <p14:creationId xmlns:p14="http://schemas.microsoft.com/office/powerpoint/2010/main" val="12633532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9905998" cy="1367481"/>
          </a:xfrm>
        </p:spPr>
        <p:txBody>
          <a:bodyPr>
            <a:normAutofit/>
          </a:bodyPr>
          <a:lstStyle/>
          <a:p>
            <a:pPr algn="ctr"/>
            <a:r>
              <a:rPr lang="en-US" sz="4000" b="1" dirty="0">
                <a:solidFill>
                  <a:srgbClr val="FFC000"/>
                </a:solidFill>
              </a:rPr>
              <a:t>view through Google glasses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8862" y="2512540"/>
            <a:ext cx="5192340" cy="2920691"/>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2105" y="2523025"/>
            <a:ext cx="5151457" cy="2899719"/>
          </a:xfrm>
          <a:prstGeom prst="rect">
            <a:avLst/>
          </a:prstGeom>
        </p:spPr>
      </p:pic>
    </p:spTree>
    <p:extLst>
      <p:ext uri="{BB962C8B-B14F-4D97-AF65-F5344CB8AC3E}">
        <p14:creationId xmlns:p14="http://schemas.microsoft.com/office/powerpoint/2010/main" val="2758543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48DEF-94C3-1495-65AE-3BF69414E6FC}"/>
              </a:ext>
            </a:extLst>
          </p:cNvPr>
          <p:cNvSpPr>
            <a:spLocks noGrp="1"/>
          </p:cNvSpPr>
          <p:nvPr>
            <p:ph type="title"/>
          </p:nvPr>
        </p:nvSpPr>
        <p:spPr>
          <a:xfrm>
            <a:off x="5411931" y="452718"/>
            <a:ext cx="4638903" cy="1400530"/>
          </a:xfrm>
        </p:spPr>
        <p:txBody>
          <a:bodyPr>
            <a:normAutofit/>
          </a:bodyPr>
          <a:lstStyle/>
          <a:p>
            <a:r>
              <a:rPr lang="en-US" dirty="0"/>
              <a:t>Definition</a:t>
            </a:r>
            <a:endParaRPr lang="en-IN" dirty="0"/>
          </a:p>
        </p:txBody>
      </p:sp>
      <p:sp>
        <p:nvSpPr>
          <p:cNvPr id="3" name="Content Placeholder 2">
            <a:extLst>
              <a:ext uri="{FF2B5EF4-FFF2-40B4-BE49-F238E27FC236}">
                <a16:creationId xmlns:a16="http://schemas.microsoft.com/office/drawing/2014/main" id="{A3759D85-631D-579C-A6A5-9670B860C379}"/>
              </a:ext>
            </a:extLst>
          </p:cNvPr>
          <p:cNvSpPr>
            <a:spLocks noGrp="1"/>
          </p:cNvSpPr>
          <p:nvPr>
            <p:ph idx="1"/>
          </p:nvPr>
        </p:nvSpPr>
        <p:spPr>
          <a:xfrm>
            <a:off x="5410950" y="2052918"/>
            <a:ext cx="6669290" cy="4195481"/>
          </a:xfrm>
        </p:spPr>
        <p:txBody>
          <a:bodyPr>
            <a:normAutofit/>
          </a:bodyPr>
          <a:lstStyle/>
          <a:p>
            <a:r>
              <a:rPr lang="en-IN" dirty="0"/>
              <a:t>A </a:t>
            </a:r>
            <a:r>
              <a:rPr lang="en-IN" b="1" dirty="0"/>
              <a:t>smart device</a:t>
            </a:r>
            <a:r>
              <a:rPr lang="en-IN" dirty="0"/>
              <a:t> is an electronic </a:t>
            </a:r>
            <a:r>
              <a:rPr lang="en-IN" b="1" dirty="0"/>
              <a:t>device</a:t>
            </a:r>
            <a:r>
              <a:rPr lang="en-IN" dirty="0"/>
              <a:t>, generally connected to other devices or networks via different protocols such as Bluetooth, NFC, wi-fi, 3G/4g/5g, etc., That can operate to some extent interactively and autonomously</a:t>
            </a:r>
            <a:endParaRPr lang="en-US" dirty="0"/>
          </a:p>
          <a:p>
            <a:endParaRPr lang="en-IN" dirty="0"/>
          </a:p>
        </p:txBody>
      </p:sp>
      <p:pic>
        <p:nvPicPr>
          <p:cNvPr id="5" name="Picture 4" descr="CPU with binary numbers and blueprint">
            <a:extLst>
              <a:ext uri="{FF2B5EF4-FFF2-40B4-BE49-F238E27FC236}">
                <a16:creationId xmlns:a16="http://schemas.microsoft.com/office/drawing/2014/main" id="{4FC160DF-D223-0E5D-BB54-F97F94D227F5}"/>
              </a:ext>
            </a:extLst>
          </p:cNvPr>
          <p:cNvPicPr>
            <a:picLocks noChangeAspect="1"/>
          </p:cNvPicPr>
          <p:nvPr/>
        </p:nvPicPr>
        <p:blipFill rotWithShape="1">
          <a:blip r:embed="rId3"/>
          <a:srcRect l="32555" r="26655"/>
          <a:stretch/>
        </p:blipFill>
        <p:spPr>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Tree>
    <p:extLst>
      <p:ext uri="{BB962C8B-B14F-4D97-AF65-F5344CB8AC3E}">
        <p14:creationId xmlns:p14="http://schemas.microsoft.com/office/powerpoint/2010/main" val="482427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007955" y="304799"/>
            <a:ext cx="7837830" cy="1550773"/>
          </a:xfrm>
        </p:spPr>
        <p:txBody>
          <a:bodyPr>
            <a:normAutofit/>
          </a:bodyPr>
          <a:lstStyle/>
          <a:p>
            <a:pPr algn="ctr"/>
            <a:r>
              <a:rPr lang="en-US" sz="4000" b="1" dirty="0">
                <a:solidFill>
                  <a:srgbClr val="FFC000"/>
                </a:solidFill>
              </a:rPr>
              <a:t>view through ICIS GLASS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3719" y="1760837"/>
            <a:ext cx="7917823" cy="4450492"/>
          </a:xfrm>
        </p:spPr>
      </p:pic>
    </p:spTree>
    <p:extLst>
      <p:ext uri="{BB962C8B-B14F-4D97-AF65-F5344CB8AC3E}">
        <p14:creationId xmlns:p14="http://schemas.microsoft.com/office/powerpoint/2010/main" val="3853171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9905998" cy="1351005"/>
          </a:xfrm>
        </p:spPr>
        <p:txBody>
          <a:bodyPr>
            <a:normAutofit/>
          </a:bodyPr>
          <a:lstStyle/>
          <a:p>
            <a:pPr algn="ctr"/>
            <a:r>
              <a:rPr lang="en-US" sz="4000" b="1" dirty="0">
                <a:solidFill>
                  <a:srgbClr val="FFC000"/>
                </a:solidFill>
              </a:rPr>
              <a:t>Smart bands (health bracelets, pedometers, Etc.)</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3477" y="2433206"/>
            <a:ext cx="3053193" cy="305319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8653" y="2746245"/>
            <a:ext cx="2529015" cy="2529015"/>
          </a:xfrm>
          <a:prstGeom prst="rect">
            <a:avLst/>
          </a:prstGeom>
        </p:spPr>
      </p:pic>
    </p:spTree>
    <p:extLst>
      <p:ext uri="{BB962C8B-B14F-4D97-AF65-F5344CB8AC3E}">
        <p14:creationId xmlns:p14="http://schemas.microsoft.com/office/powerpoint/2010/main" val="15524041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508" y="1904999"/>
            <a:ext cx="3549121" cy="1653747"/>
          </a:xfrm>
        </p:spPr>
        <p:txBody>
          <a:bodyPr>
            <a:noAutofit/>
          </a:bodyPr>
          <a:lstStyle/>
          <a:p>
            <a:pPr lvl="0" algn="ctr"/>
            <a:r>
              <a:rPr lang="en-US" sz="4000" b="1" dirty="0">
                <a:solidFill>
                  <a:srgbClr val="FFC000"/>
                </a:solidFill>
              </a:rPr>
              <a:t>Bracelets or wristbands</a:t>
            </a:r>
            <a:br>
              <a:rPr lang="en-US" sz="4000" b="1" dirty="0">
                <a:solidFill>
                  <a:srgbClr val="FFC000"/>
                </a:solidFill>
              </a:rPr>
            </a:br>
            <a:endParaRPr lang="en-US" sz="4000" b="1" dirty="0">
              <a:solidFill>
                <a:srgbClr val="FFC000"/>
              </a:solidFill>
            </a:endParaRPr>
          </a:p>
        </p:txBody>
      </p:sp>
      <p:pic>
        <p:nvPicPr>
          <p:cNvPr id="6" name="Content Placeholder 5" descr="cicret-bracelet-6.jpg"/>
          <p:cNvPicPr>
            <a:picLocks noGrp="1" noChangeAspect="1"/>
          </p:cNvPicPr>
          <p:nvPr>
            <p:ph idx="1"/>
          </p:nvPr>
        </p:nvPicPr>
        <p:blipFill>
          <a:blip r:embed="rId2"/>
          <a:stretch>
            <a:fillRect/>
          </a:stretch>
        </p:blipFill>
        <p:spPr>
          <a:xfrm>
            <a:off x="4784725" y="2409490"/>
            <a:ext cx="5195888" cy="2648619"/>
          </a:xfrm>
        </p:spPr>
      </p:pic>
      <p:sp>
        <p:nvSpPr>
          <p:cNvPr id="5" name="Text Placeholder 4"/>
          <p:cNvSpPr>
            <a:spLocks noGrp="1"/>
          </p:cNvSpPr>
          <p:nvPr>
            <p:ph type="body" sz="half" idx="2"/>
          </p:nvPr>
        </p:nvSpPr>
        <p:spPr>
          <a:xfrm>
            <a:off x="1075507" y="3306337"/>
            <a:ext cx="3549121" cy="2316892"/>
          </a:xfrm>
        </p:spPr>
        <p:txBody>
          <a:bodyPr>
            <a:normAutofit/>
          </a:bodyPr>
          <a:lstStyle/>
          <a:p>
            <a:pPr algn="ctr"/>
            <a:r>
              <a:rPr lang="en-US" sz="2400" b="1" dirty="0"/>
              <a:t>a multifunctional wristband aimed at use for young  people   at  the weekend. </a:t>
            </a:r>
          </a:p>
        </p:txBody>
      </p:sp>
    </p:spTree>
    <p:extLst>
      <p:ext uri="{BB962C8B-B14F-4D97-AF65-F5344CB8AC3E}">
        <p14:creationId xmlns:p14="http://schemas.microsoft.com/office/powerpoint/2010/main" val="437077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069066" y="313038"/>
            <a:ext cx="5803085" cy="1364165"/>
          </a:xfrm>
        </p:spPr>
        <p:txBody>
          <a:bodyPr>
            <a:normAutofit/>
          </a:bodyPr>
          <a:lstStyle/>
          <a:p>
            <a:pPr algn="ctr"/>
            <a:r>
              <a:rPr lang="en-US" sz="4000" b="1" dirty="0">
                <a:solidFill>
                  <a:srgbClr val="FFC000"/>
                </a:solidFill>
                <a:effectLst>
                  <a:glow rad="38100">
                    <a:schemeClr val="bg1">
                      <a:lumMod val="65000"/>
                      <a:lumOff val="35000"/>
                      <a:alpha val="40000"/>
                    </a:schemeClr>
                  </a:glow>
                  <a:outerShdw blurRad="38100" dist="38100" dir="2700000" algn="tl">
                    <a:srgbClr val="000000">
                      <a:alpha val="43137"/>
                    </a:srgbClr>
                  </a:outerShdw>
                </a:effectLst>
              </a:rPr>
              <a:t>what can it do?</a:t>
            </a:r>
          </a:p>
        </p:txBody>
      </p:sp>
      <p:sp>
        <p:nvSpPr>
          <p:cNvPr id="12" name="Text Placeholder 11"/>
          <p:cNvSpPr>
            <a:spLocks noGrp="1"/>
          </p:cNvSpPr>
          <p:nvPr>
            <p:ph type="body" idx="1"/>
          </p:nvPr>
        </p:nvSpPr>
        <p:spPr>
          <a:xfrm>
            <a:off x="2531898" y="1773797"/>
            <a:ext cx="6439107" cy="4744844"/>
          </a:xfrm>
        </p:spPr>
        <p:txBody>
          <a:bodyPr/>
          <a:lstStyle/>
          <a:p>
            <a:pPr marL="457200" indent="-457200">
              <a:buClr>
                <a:srgbClr val="FF0000"/>
              </a:buClr>
              <a:buFont typeface="Wingdings" pitchFamily="2" charset="2"/>
              <a:buChar char="v"/>
            </a:pPr>
            <a:r>
              <a:rPr lang="en-US" sz="2400" b="1" dirty="0">
                <a:effectLst>
                  <a:glow rad="38100">
                    <a:schemeClr val="bg1">
                      <a:lumMod val="50000"/>
                      <a:lumOff val="50000"/>
                      <a:alpha val="20000"/>
                    </a:schemeClr>
                  </a:glow>
                </a:effectLst>
              </a:rPr>
              <a:t>identification;</a:t>
            </a:r>
          </a:p>
          <a:p>
            <a:pPr marL="457200" indent="-457200">
              <a:buClr>
                <a:srgbClr val="FF0000"/>
              </a:buClr>
              <a:buFont typeface="Wingdings" pitchFamily="2" charset="2"/>
              <a:buChar char="v"/>
            </a:pPr>
            <a:r>
              <a:rPr lang="en-US" sz="2400" b="1" dirty="0">
                <a:solidFill>
                  <a:srgbClr val="92D050"/>
                </a:solidFill>
                <a:effectLst>
                  <a:glow rad="38100">
                    <a:schemeClr val="bg1">
                      <a:lumMod val="50000"/>
                      <a:lumOff val="50000"/>
                      <a:alpha val="20000"/>
                    </a:schemeClr>
                  </a:glow>
                </a:effectLst>
              </a:rPr>
              <a:t>pay with the wristband;</a:t>
            </a:r>
          </a:p>
          <a:p>
            <a:pPr marL="457200" indent="-457200">
              <a:buClr>
                <a:srgbClr val="FF0000"/>
              </a:buClr>
              <a:buFont typeface="Wingdings" pitchFamily="2" charset="2"/>
              <a:buChar char="v"/>
            </a:pPr>
            <a:r>
              <a:rPr lang="en-US" sz="2400" b="1" dirty="0">
                <a:effectLst>
                  <a:glow rad="38100">
                    <a:schemeClr val="bg1">
                      <a:lumMod val="50000"/>
                      <a:lumOff val="50000"/>
                      <a:alpha val="20000"/>
                    </a:schemeClr>
                  </a:glow>
                </a:effectLst>
              </a:rPr>
              <a:t>location tracking;</a:t>
            </a:r>
          </a:p>
          <a:p>
            <a:pPr marL="457200" indent="-457200">
              <a:buClr>
                <a:srgbClr val="FF0000"/>
              </a:buClr>
              <a:buFont typeface="Wingdings" pitchFamily="2" charset="2"/>
              <a:buChar char="v"/>
            </a:pPr>
            <a:r>
              <a:rPr lang="en-US" sz="2400" b="1" dirty="0">
                <a:solidFill>
                  <a:srgbClr val="92D050"/>
                </a:solidFill>
                <a:effectLst>
                  <a:glow rad="38100">
                    <a:schemeClr val="bg1">
                      <a:lumMod val="50000"/>
                      <a:lumOff val="50000"/>
                      <a:alpha val="20000"/>
                    </a:schemeClr>
                  </a:glow>
                </a:effectLst>
              </a:rPr>
              <a:t>clock and alarm;</a:t>
            </a:r>
          </a:p>
          <a:p>
            <a:pPr marL="457200" indent="-457200">
              <a:buClr>
                <a:srgbClr val="FF0000"/>
              </a:buClr>
              <a:buFont typeface="Wingdings" pitchFamily="2" charset="2"/>
              <a:buChar char="v"/>
            </a:pPr>
            <a:r>
              <a:rPr lang="en-US" sz="2400" b="1" dirty="0">
                <a:effectLst>
                  <a:glow rad="38100">
                    <a:schemeClr val="bg1">
                      <a:lumMod val="50000"/>
                      <a:lumOff val="50000"/>
                      <a:alpha val="20000"/>
                    </a:schemeClr>
                  </a:glow>
                </a:effectLst>
              </a:rPr>
              <a:t>sponsoring big event and parties;</a:t>
            </a:r>
          </a:p>
          <a:p>
            <a:pPr marL="457200" indent="-457200">
              <a:buClr>
                <a:srgbClr val="FF0000"/>
              </a:buClr>
              <a:buFont typeface="Wingdings" pitchFamily="2" charset="2"/>
              <a:buChar char="v"/>
            </a:pPr>
            <a:r>
              <a:rPr lang="en-US" sz="2400" b="1" dirty="0">
                <a:solidFill>
                  <a:srgbClr val="92D050"/>
                </a:solidFill>
                <a:effectLst>
                  <a:glow rad="38100">
                    <a:schemeClr val="bg1">
                      <a:lumMod val="50000"/>
                      <a:lumOff val="50000"/>
                      <a:alpha val="20000"/>
                    </a:schemeClr>
                  </a:glow>
                </a:effectLst>
              </a:rPr>
              <a:t>wireless connectivity;</a:t>
            </a:r>
          </a:p>
          <a:p>
            <a:pPr marL="457200" indent="-457200">
              <a:buClr>
                <a:srgbClr val="FF0000"/>
              </a:buClr>
              <a:buFont typeface="Wingdings" pitchFamily="2" charset="2"/>
              <a:buChar char="v"/>
            </a:pPr>
            <a:r>
              <a:rPr lang="en-US" sz="2400" b="1" dirty="0">
                <a:effectLst>
                  <a:glow rad="38100">
                    <a:schemeClr val="bg1">
                      <a:lumMod val="50000"/>
                      <a:lumOff val="50000"/>
                      <a:alpha val="20000"/>
                    </a:schemeClr>
                  </a:glow>
                </a:effectLst>
              </a:rPr>
              <a:t>detecting our heart beat rate;</a:t>
            </a:r>
          </a:p>
          <a:p>
            <a:pPr marL="457200" indent="-457200">
              <a:buClr>
                <a:srgbClr val="FF0000"/>
              </a:buClr>
              <a:buFont typeface="Wingdings" pitchFamily="2" charset="2"/>
              <a:buChar char="v"/>
            </a:pPr>
            <a:r>
              <a:rPr lang="en-US" sz="2400" b="1" dirty="0">
                <a:solidFill>
                  <a:srgbClr val="92D050"/>
                </a:solidFill>
                <a:effectLst>
                  <a:glow rad="38100">
                    <a:schemeClr val="bg1">
                      <a:lumMod val="50000"/>
                      <a:lumOff val="50000"/>
                      <a:alpha val="20000"/>
                    </a:schemeClr>
                  </a:glow>
                </a:effectLst>
              </a:rPr>
              <a:t>physical activity and fitness monitoring.</a:t>
            </a:r>
          </a:p>
          <a:p>
            <a:pPr marL="457200" indent="-457200">
              <a:buClr>
                <a:srgbClr val="FF0000"/>
              </a:buClr>
              <a:buFont typeface="Wingdings" pitchFamily="2" charset="2"/>
              <a:buChar char="v"/>
            </a:pPr>
            <a:endParaRPr lang="en-US" dirty="0"/>
          </a:p>
          <a:p>
            <a:pPr marL="457200" indent="-457200">
              <a:buClr>
                <a:srgbClr val="FF0000"/>
              </a:buClr>
              <a:buFont typeface="Wingdings" pitchFamily="2" charset="2"/>
              <a:buChar char="v"/>
            </a:pPr>
            <a:endParaRPr lang="en-US" dirty="0"/>
          </a:p>
        </p:txBody>
      </p:sp>
    </p:spTree>
    <p:extLst>
      <p:ext uri="{BB962C8B-B14F-4D97-AF65-F5344CB8AC3E}">
        <p14:creationId xmlns:p14="http://schemas.microsoft.com/office/powerpoint/2010/main" val="3385679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4617" y="807309"/>
            <a:ext cx="9734251" cy="5305167"/>
          </a:xfrm>
        </p:spPr>
      </p:pic>
    </p:spTree>
    <p:extLst>
      <p:ext uri="{BB962C8B-B14F-4D97-AF65-F5344CB8AC3E}">
        <p14:creationId xmlns:p14="http://schemas.microsoft.com/office/powerpoint/2010/main" val="879192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9790198" cy="1128584"/>
          </a:xfrm>
        </p:spPr>
        <p:txBody>
          <a:bodyPr>
            <a:normAutofit/>
          </a:bodyPr>
          <a:lstStyle/>
          <a:p>
            <a:pPr algn="ctr"/>
            <a:r>
              <a:rPr lang="en-US" sz="4000" b="1" dirty="0">
                <a:solidFill>
                  <a:srgbClr val="FFC000"/>
                </a:solidFill>
              </a:rPr>
              <a:t>Advantages of smart devices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63885882"/>
              </p:ext>
            </p:extLst>
          </p:nvPr>
        </p:nvGraphicFramePr>
        <p:xfrm>
          <a:off x="1141413" y="2438400"/>
          <a:ext cx="9906000" cy="3352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84993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9790198" cy="1128584"/>
          </a:xfrm>
        </p:spPr>
        <p:txBody>
          <a:bodyPr>
            <a:normAutofit/>
          </a:bodyPr>
          <a:lstStyle/>
          <a:p>
            <a:pPr algn="ctr"/>
            <a:r>
              <a:rPr lang="en-US" sz="4000" b="1" dirty="0">
                <a:solidFill>
                  <a:srgbClr val="FFC000"/>
                </a:solidFill>
              </a:rPr>
              <a:t>disadvantage</a:t>
            </a:r>
            <a:r>
              <a:rPr lang="bn-BD" sz="4000" b="1" dirty="0">
                <a:solidFill>
                  <a:srgbClr val="FFC000"/>
                </a:solidFill>
              </a:rPr>
              <a:t>s</a:t>
            </a:r>
            <a:r>
              <a:rPr lang="en-US" sz="4000" b="1" dirty="0">
                <a:solidFill>
                  <a:srgbClr val="FFC000"/>
                </a:solidFill>
              </a:rPr>
              <a:t> of smart devices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82006597"/>
              </p:ext>
            </p:extLst>
          </p:nvPr>
        </p:nvGraphicFramePr>
        <p:xfrm>
          <a:off x="3102017" y="2469291"/>
          <a:ext cx="5695993" cy="35525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78562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C4FC0-0F25-7801-FEC9-7647D9610D49}"/>
              </a:ext>
            </a:extLst>
          </p:cNvPr>
          <p:cNvSpPr>
            <a:spLocks noGrp="1"/>
          </p:cNvSpPr>
          <p:nvPr>
            <p:ph type="title"/>
          </p:nvPr>
        </p:nvSpPr>
        <p:spPr/>
        <p:txBody>
          <a:bodyPr/>
          <a:lstStyle/>
          <a:p>
            <a:r>
              <a:rPr lang="en-US" dirty="0"/>
              <a:t>Characteristics of service access used by smart devices</a:t>
            </a:r>
            <a:endParaRPr lang="en-IN" dirty="0"/>
          </a:p>
        </p:txBody>
      </p:sp>
      <p:sp>
        <p:nvSpPr>
          <p:cNvPr id="3" name="Content Placeholder 2">
            <a:extLst>
              <a:ext uri="{FF2B5EF4-FFF2-40B4-BE49-F238E27FC236}">
                <a16:creationId xmlns:a16="http://schemas.microsoft.com/office/drawing/2014/main" id="{F64BE658-CC8B-42EC-7C10-CBFEDECBAF38}"/>
              </a:ext>
            </a:extLst>
          </p:cNvPr>
          <p:cNvSpPr>
            <a:spLocks noGrp="1"/>
          </p:cNvSpPr>
          <p:nvPr>
            <p:ph idx="1"/>
          </p:nvPr>
        </p:nvSpPr>
        <p:spPr/>
        <p:txBody>
          <a:bodyPr>
            <a:normAutofit/>
          </a:bodyPr>
          <a:lstStyle/>
          <a:p>
            <a:r>
              <a:rPr lang="en-US" sz="2400" b="0" i="0" u="none" strike="noStrike" baseline="0" dirty="0">
                <a:latin typeface="AdvTimes-i"/>
              </a:rPr>
              <a:t>General Characteristics for smart devices, environments and interaction</a:t>
            </a:r>
          </a:p>
          <a:p>
            <a:r>
              <a:rPr lang="en-IN" sz="2400" b="0" i="0" u="none" strike="noStrike" baseline="0" dirty="0">
                <a:latin typeface="AdvTimes-i"/>
              </a:rPr>
              <a:t>Internal Smart Device Properties</a:t>
            </a:r>
            <a:endParaRPr lang="en-US" sz="2400" dirty="0">
              <a:latin typeface="AdvTimes-i"/>
            </a:endParaRPr>
          </a:p>
          <a:p>
            <a:r>
              <a:rPr lang="en-IN" sz="2400" b="0" i="0" u="none" strike="noStrike" baseline="0" dirty="0">
                <a:latin typeface="AdvTimes-i"/>
              </a:rPr>
              <a:t>External System Interaction</a:t>
            </a:r>
            <a:endParaRPr lang="en-IN" sz="2400" dirty="0"/>
          </a:p>
        </p:txBody>
      </p:sp>
    </p:spTree>
    <p:extLst>
      <p:ext uri="{BB962C8B-B14F-4D97-AF65-F5344CB8AC3E}">
        <p14:creationId xmlns:p14="http://schemas.microsoft.com/office/powerpoint/2010/main" val="38841719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B1D6B-6B4E-E148-F608-CB7C2145E4BD}"/>
              </a:ext>
            </a:extLst>
          </p:cNvPr>
          <p:cNvSpPr>
            <a:spLocks noGrp="1"/>
          </p:cNvSpPr>
          <p:nvPr>
            <p:ph type="title"/>
          </p:nvPr>
        </p:nvSpPr>
        <p:spPr>
          <a:xfrm>
            <a:off x="1141415" y="152400"/>
            <a:ext cx="9905998" cy="1537252"/>
          </a:xfrm>
        </p:spPr>
        <p:txBody>
          <a:bodyPr/>
          <a:lstStyle/>
          <a:p>
            <a:r>
              <a:rPr lang="en-US" sz="3200" b="0" i="0" u="none" strike="noStrike" baseline="0" dirty="0">
                <a:latin typeface="AdvTimes-i"/>
              </a:rPr>
              <a:t>General Characteristics for smart devices, environments and interaction</a:t>
            </a:r>
            <a:endParaRPr lang="en-IN" dirty="0"/>
          </a:p>
        </p:txBody>
      </p:sp>
      <p:graphicFrame>
        <p:nvGraphicFramePr>
          <p:cNvPr id="4" name="Content Placeholder 3">
            <a:extLst>
              <a:ext uri="{FF2B5EF4-FFF2-40B4-BE49-F238E27FC236}">
                <a16:creationId xmlns:a16="http://schemas.microsoft.com/office/drawing/2014/main" id="{DAFB5614-935F-6212-DA17-AD964522480B}"/>
              </a:ext>
            </a:extLst>
          </p:cNvPr>
          <p:cNvGraphicFramePr>
            <a:graphicFrameLocks noGrp="1"/>
          </p:cNvGraphicFramePr>
          <p:nvPr>
            <p:ph idx="1"/>
            <p:extLst>
              <p:ext uri="{D42A27DB-BD31-4B8C-83A1-F6EECF244321}">
                <p14:modId xmlns:p14="http://schemas.microsoft.com/office/powerpoint/2010/main" val="2806452887"/>
              </p:ext>
            </p:extLst>
          </p:nvPr>
        </p:nvGraphicFramePr>
        <p:xfrm>
          <a:off x="1141413" y="1689652"/>
          <a:ext cx="9906000" cy="4591878"/>
        </p:xfrm>
        <a:graphic>
          <a:graphicData uri="http://schemas.openxmlformats.org/drawingml/2006/table">
            <a:tbl>
              <a:tblPr firstRow="1" bandRow="1">
                <a:tableStyleId>{5C22544A-7EE6-4342-B048-85BDC9FD1C3A}</a:tableStyleId>
              </a:tblPr>
              <a:tblGrid>
                <a:gridCol w="3302000">
                  <a:extLst>
                    <a:ext uri="{9D8B030D-6E8A-4147-A177-3AD203B41FA5}">
                      <a16:colId xmlns:a16="http://schemas.microsoft.com/office/drawing/2014/main" val="2694901354"/>
                    </a:ext>
                  </a:extLst>
                </a:gridCol>
                <a:gridCol w="3302000">
                  <a:extLst>
                    <a:ext uri="{9D8B030D-6E8A-4147-A177-3AD203B41FA5}">
                      <a16:colId xmlns:a16="http://schemas.microsoft.com/office/drawing/2014/main" val="607695284"/>
                    </a:ext>
                  </a:extLst>
                </a:gridCol>
                <a:gridCol w="3302000">
                  <a:extLst>
                    <a:ext uri="{9D8B030D-6E8A-4147-A177-3AD203B41FA5}">
                      <a16:colId xmlns:a16="http://schemas.microsoft.com/office/drawing/2014/main" val="227023004"/>
                    </a:ext>
                  </a:extLst>
                </a:gridCol>
              </a:tblGrid>
              <a:tr h="474692">
                <a:tc>
                  <a:txBody>
                    <a:bodyPr/>
                    <a:lstStyle/>
                    <a:p>
                      <a:r>
                        <a:rPr lang="en-US" dirty="0"/>
                        <a:t>Feature</a:t>
                      </a:r>
                      <a:endParaRPr lang="en-IN" dirty="0"/>
                    </a:p>
                  </a:txBody>
                  <a:tcPr/>
                </a:tc>
                <a:tc>
                  <a:txBody>
                    <a:bodyPr/>
                    <a:lstStyle/>
                    <a:p>
                      <a:r>
                        <a:rPr lang="en-US" dirty="0"/>
                        <a:t>Requirement</a:t>
                      </a:r>
                      <a:endParaRPr lang="en-IN" dirty="0"/>
                    </a:p>
                  </a:txBody>
                  <a:tcPr/>
                </a:tc>
                <a:tc>
                  <a:txBody>
                    <a:bodyPr/>
                    <a:lstStyle/>
                    <a:p>
                      <a:r>
                        <a:rPr lang="en-US" dirty="0"/>
                        <a:t>Design</a:t>
                      </a:r>
                      <a:endParaRPr lang="en-IN" dirty="0"/>
                    </a:p>
                  </a:txBody>
                  <a:tcPr/>
                </a:tc>
                <a:extLst>
                  <a:ext uri="{0D108BD9-81ED-4DB2-BD59-A6C34878D82A}">
                    <a16:rowId xmlns:a16="http://schemas.microsoft.com/office/drawing/2014/main" val="3833260383"/>
                  </a:ext>
                </a:extLst>
              </a:tr>
              <a:tr h="1572769">
                <a:tc>
                  <a:txBody>
                    <a:bodyPr/>
                    <a:lstStyle/>
                    <a:p>
                      <a:r>
                        <a:rPr lang="en-IN" sz="1800" b="0" i="0" u="none" strike="noStrike" kern="1200" baseline="0" dirty="0">
                          <a:solidFill>
                            <a:schemeClr val="dk1"/>
                          </a:solidFill>
                          <a:latin typeface="+mn-lt"/>
                          <a:ea typeface="+mn-ea"/>
                          <a:cs typeface="+mn-cs"/>
                        </a:rPr>
                        <a:t>Multiple applications</a:t>
                      </a:r>
                    </a:p>
                    <a:p>
                      <a:r>
                        <a:rPr lang="en-US" sz="1800" b="0" i="0" u="none" strike="noStrike" kern="1200" baseline="0" dirty="0">
                          <a:solidFill>
                            <a:schemeClr val="dk1"/>
                          </a:solidFill>
                          <a:latin typeface="+mn-lt"/>
                          <a:ea typeface="+mn-ea"/>
                          <a:cs typeface="+mn-cs"/>
                        </a:rPr>
                        <a:t>accessed via a range of</a:t>
                      </a:r>
                    </a:p>
                    <a:p>
                      <a:r>
                        <a:rPr lang="en-IN" sz="1800" b="0" i="0" u="none" strike="noStrike" kern="1200" baseline="0" dirty="0">
                          <a:solidFill>
                            <a:schemeClr val="dk1"/>
                          </a:solidFill>
                          <a:latin typeface="+mn-lt"/>
                          <a:ea typeface="+mn-ea"/>
                          <a:cs typeface="+mn-cs"/>
                        </a:rPr>
                        <a:t>devices</a:t>
                      </a:r>
                      <a:endParaRPr lang="en-IN" dirty="0"/>
                    </a:p>
                  </a:txBody>
                  <a:tcPr/>
                </a:tc>
                <a:tc>
                  <a:txBody>
                    <a:bodyPr/>
                    <a:lstStyle/>
                    <a:p>
                      <a:r>
                        <a:rPr lang="en-IN" sz="1800" b="0" i="0" u="none" strike="noStrike" kern="1200" baseline="0" dirty="0">
                          <a:solidFill>
                            <a:schemeClr val="dk1"/>
                          </a:solidFill>
                          <a:latin typeface="+mn-lt"/>
                          <a:ea typeface="+mn-ea"/>
                          <a:cs typeface="+mn-cs"/>
                        </a:rPr>
                        <a:t>Devices execute multiple local </a:t>
                      </a:r>
                      <a:r>
                        <a:rPr lang="en-US" sz="1800" b="0" i="0" u="none" strike="noStrike" kern="1200" baseline="0" dirty="0">
                          <a:solidFill>
                            <a:schemeClr val="dk1"/>
                          </a:solidFill>
                          <a:latin typeface="+mn-lt"/>
                          <a:ea typeface="+mn-ea"/>
                          <a:cs typeface="+mn-cs"/>
                        </a:rPr>
                        <a:t>processes; and act as portals to access</a:t>
                      </a:r>
                    </a:p>
                    <a:p>
                      <a:r>
                        <a:rPr lang="en-IN" sz="1800" b="0" i="0" u="none" strike="noStrike" kern="1200" baseline="0" dirty="0">
                          <a:solidFill>
                            <a:schemeClr val="dk1"/>
                          </a:solidFill>
                          <a:latin typeface="+mn-lt"/>
                          <a:ea typeface="+mn-ea"/>
                          <a:cs typeface="+mn-cs"/>
                        </a:rPr>
                        <a:t>preconfigured sets of multiple remote services</a:t>
                      </a:r>
                      <a:endParaRPr lang="en-IN" dirty="0"/>
                    </a:p>
                  </a:txBody>
                  <a:tcPr/>
                </a:tc>
                <a:tc>
                  <a:txBody>
                    <a:bodyPr/>
                    <a:lstStyle/>
                    <a:p>
                      <a:r>
                        <a:rPr lang="en-US" sz="1800" b="0" i="0" u="none" strike="noStrike" kern="1200" baseline="0" dirty="0">
                          <a:solidFill>
                            <a:schemeClr val="dk1"/>
                          </a:solidFill>
                          <a:latin typeface="+mn-lt"/>
                          <a:ea typeface="+mn-ea"/>
                          <a:cs typeface="+mn-cs"/>
                        </a:rPr>
                        <a:t>Support different mixes of local </a:t>
                      </a:r>
                      <a:r>
                        <a:rPr lang="en-IN" sz="1800" b="0" i="0" u="none" strike="noStrike" kern="1200" baseline="0" dirty="0">
                          <a:solidFill>
                            <a:schemeClr val="dk1"/>
                          </a:solidFill>
                          <a:latin typeface="+mn-lt"/>
                          <a:ea typeface="+mn-ea"/>
                          <a:cs typeface="+mn-cs"/>
                        </a:rPr>
                        <a:t>versus remote processing</a:t>
                      </a:r>
                      <a:endParaRPr lang="en-IN" dirty="0"/>
                    </a:p>
                  </a:txBody>
                  <a:tcPr/>
                </a:tc>
                <a:extLst>
                  <a:ext uri="{0D108BD9-81ED-4DB2-BD59-A6C34878D82A}">
                    <a16:rowId xmlns:a16="http://schemas.microsoft.com/office/drawing/2014/main" val="476322112"/>
                  </a:ext>
                </a:extLst>
              </a:tr>
              <a:tr h="715617">
                <a:tc>
                  <a:txBody>
                    <a:bodyPr/>
                    <a:lstStyle/>
                    <a:p>
                      <a:r>
                        <a:rPr lang="en-IN" sz="1800" b="0" i="0" u="none" strike="noStrike" kern="1200" baseline="0" dirty="0">
                          <a:solidFill>
                            <a:schemeClr val="dk1"/>
                          </a:solidFill>
                          <a:latin typeface="+mn-lt"/>
                          <a:ea typeface="+mn-ea"/>
                          <a:cs typeface="+mn-cs"/>
                        </a:rPr>
                        <a:t>Simple service access</a:t>
                      </a:r>
                      <a:endParaRPr lang="en-IN" dirty="0"/>
                    </a:p>
                  </a:txBody>
                  <a:tcPr/>
                </a:tc>
                <a:tc>
                  <a:txBody>
                    <a:bodyPr/>
                    <a:lstStyle/>
                    <a:p>
                      <a:r>
                        <a:rPr lang="en-US" sz="1800" b="0" i="0" u="none" strike="noStrike" kern="1200" baseline="0" dirty="0">
                          <a:solidFill>
                            <a:schemeClr val="dk1"/>
                          </a:solidFill>
                          <a:latin typeface="+mn-lt"/>
                          <a:ea typeface="+mn-ea"/>
                          <a:cs typeface="+mn-cs"/>
                        </a:rPr>
                        <a:t>Services should be simple to</a:t>
                      </a:r>
                    </a:p>
                    <a:p>
                      <a:r>
                        <a:rPr lang="en-IN" sz="1800" b="0" i="0" u="none" strike="noStrike" kern="1200" baseline="0" dirty="0">
                          <a:solidFill>
                            <a:schemeClr val="dk1"/>
                          </a:solidFill>
                          <a:latin typeface="+mn-lt"/>
                          <a:ea typeface="+mn-ea"/>
                          <a:cs typeface="+mn-cs"/>
                        </a:rPr>
                        <a:t>initiate and to operate</a:t>
                      </a:r>
                      <a:endParaRPr lang="en-IN" dirty="0"/>
                    </a:p>
                  </a:txBody>
                  <a:tcPr/>
                </a:tc>
                <a:tc>
                  <a:txBody>
                    <a:bodyPr/>
                    <a:lstStyle/>
                    <a:p>
                      <a:r>
                        <a:rPr lang="en-IN" sz="1800" b="0" i="0" u="none" strike="noStrike" kern="1200" baseline="0" dirty="0">
                          <a:solidFill>
                            <a:schemeClr val="dk1"/>
                          </a:solidFill>
                          <a:latin typeface="+mn-lt"/>
                          <a:ea typeface="+mn-ea"/>
                          <a:cs typeface="+mn-cs"/>
                        </a:rPr>
                        <a:t>Modularisation and abstraction of ICT resources</a:t>
                      </a:r>
                      <a:endParaRPr lang="en-IN" dirty="0"/>
                    </a:p>
                  </a:txBody>
                  <a:tcPr/>
                </a:tc>
                <a:extLst>
                  <a:ext uri="{0D108BD9-81ED-4DB2-BD59-A6C34878D82A}">
                    <a16:rowId xmlns:a16="http://schemas.microsoft.com/office/drawing/2014/main" val="1312655831"/>
                  </a:ext>
                </a:extLst>
              </a:tr>
              <a:tr h="474692">
                <a:tc>
                  <a:txBody>
                    <a:bodyPr/>
                    <a:lstStyle/>
                    <a:p>
                      <a:r>
                        <a:rPr lang="en-IN" sz="1800" b="0" i="0" u="none" strike="noStrike" kern="1200" baseline="0" dirty="0">
                          <a:solidFill>
                            <a:schemeClr val="dk1"/>
                          </a:solidFill>
                          <a:latin typeface="+mn-lt"/>
                          <a:ea typeface="+mn-ea"/>
                          <a:cs typeface="+mn-cs"/>
                        </a:rPr>
                        <a:t>Minimum configuration</a:t>
                      </a:r>
                    </a:p>
                    <a:p>
                      <a:r>
                        <a:rPr lang="en-IN" sz="1800" b="0" i="0" u="none" strike="noStrike" kern="1200" baseline="0" dirty="0">
                          <a:solidFill>
                            <a:schemeClr val="dk1"/>
                          </a:solidFill>
                          <a:latin typeface="+mn-lt"/>
                          <a:ea typeface="+mn-ea"/>
                          <a:cs typeface="+mn-cs"/>
                        </a:rPr>
                        <a:t>and maintenance</a:t>
                      </a:r>
                      <a:endParaRPr lang="en-IN" dirty="0"/>
                    </a:p>
                  </a:txBody>
                  <a:tcPr/>
                </a:tc>
                <a:tc>
                  <a:txBody>
                    <a:bodyPr/>
                    <a:lstStyle/>
                    <a:p>
                      <a:r>
                        <a:rPr lang="en-US" sz="1800" b="0" i="0" u="none" strike="noStrike" kern="1200" baseline="0" dirty="0">
                          <a:solidFill>
                            <a:schemeClr val="dk1"/>
                          </a:solidFill>
                          <a:latin typeface="+mn-lt"/>
                          <a:ea typeface="+mn-ea"/>
                          <a:cs typeface="+mn-cs"/>
                        </a:rPr>
                        <a:t>Device access to local resources </a:t>
                      </a:r>
                      <a:r>
                        <a:rPr lang="en-IN" sz="1800" b="0" i="0" u="none" strike="noStrike" kern="1200" baseline="0" dirty="0">
                          <a:solidFill>
                            <a:schemeClr val="dk1"/>
                          </a:solidFill>
                          <a:latin typeface="+mn-lt"/>
                          <a:ea typeface="+mn-ea"/>
                          <a:cs typeface="+mn-cs"/>
                        </a:rPr>
                        <a:t>and remote services.</a:t>
                      </a:r>
                      <a:endParaRPr lang="en-IN" dirty="0"/>
                    </a:p>
                  </a:txBody>
                  <a:tcPr/>
                </a:tc>
                <a:tc>
                  <a:txBody>
                    <a:bodyPr/>
                    <a:lstStyle/>
                    <a:p>
                      <a:r>
                        <a:rPr lang="en-IN" sz="1800" b="0" i="0" u="none" strike="noStrike" kern="1200" baseline="0" dirty="0">
                          <a:solidFill>
                            <a:schemeClr val="dk1"/>
                          </a:solidFill>
                          <a:latin typeface="+mn-lt"/>
                          <a:ea typeface="+mn-ea"/>
                          <a:cs typeface="+mn-cs"/>
                        </a:rPr>
                        <a:t>Self discovery networks,</a:t>
                      </a:r>
                    </a:p>
                    <a:p>
                      <a:r>
                        <a:rPr lang="en-IN" sz="1800" b="0" i="0" u="none" strike="noStrike" kern="1200" baseline="0" dirty="0">
                          <a:solidFill>
                            <a:schemeClr val="dk1"/>
                          </a:solidFill>
                          <a:latin typeface="+mn-lt"/>
                          <a:ea typeface="+mn-ea"/>
                          <a:cs typeface="+mn-cs"/>
                        </a:rPr>
                        <a:t>services, etc. Use of appliance, utility self management, etc models</a:t>
                      </a:r>
                      <a:endParaRPr lang="en-IN" dirty="0"/>
                    </a:p>
                  </a:txBody>
                  <a:tcPr/>
                </a:tc>
                <a:extLst>
                  <a:ext uri="{0D108BD9-81ED-4DB2-BD59-A6C34878D82A}">
                    <a16:rowId xmlns:a16="http://schemas.microsoft.com/office/drawing/2014/main" val="681540303"/>
                  </a:ext>
                </a:extLst>
              </a:tr>
              <a:tr h="474692">
                <a:tc>
                  <a:txBody>
                    <a:bodyPr/>
                    <a:lstStyle/>
                    <a:p>
                      <a:r>
                        <a:rPr lang="en-IN" sz="1800" b="0" i="0" u="none" strike="noStrike" kern="1200" baseline="0" dirty="0">
                          <a:solidFill>
                            <a:schemeClr val="dk1"/>
                          </a:solidFill>
                          <a:latin typeface="+mn-lt"/>
                          <a:ea typeface="+mn-ea"/>
                          <a:cs typeface="+mn-cs"/>
                        </a:rPr>
                        <a:t>Shared resources &amp; services</a:t>
                      </a:r>
                      <a:endParaRPr lang="en-IN" dirty="0"/>
                    </a:p>
                  </a:txBody>
                  <a:tcPr/>
                </a:tc>
                <a:tc>
                  <a:txBody>
                    <a:bodyPr/>
                    <a:lstStyle/>
                    <a:p>
                      <a:r>
                        <a:rPr lang="en-US" sz="1800" b="0" i="0" u="none" strike="noStrike" kern="1200" baseline="0" dirty="0">
                          <a:solidFill>
                            <a:schemeClr val="dk1"/>
                          </a:solidFill>
                          <a:latin typeface="+mn-lt"/>
                          <a:ea typeface="+mn-ea"/>
                          <a:cs typeface="+mn-cs"/>
                        </a:rPr>
                        <a:t>Support access to resources by </a:t>
                      </a:r>
                      <a:r>
                        <a:rPr lang="en-IN" sz="1800" b="0" i="0" u="none" strike="noStrike" kern="1200" baseline="0" dirty="0">
                          <a:solidFill>
                            <a:schemeClr val="dk1"/>
                          </a:solidFill>
                          <a:latin typeface="+mn-lt"/>
                          <a:ea typeface="+mn-ea"/>
                          <a:cs typeface="+mn-cs"/>
                        </a:rPr>
                        <a:t>multiple users</a:t>
                      </a:r>
                      <a:endParaRPr lang="en-IN" dirty="0"/>
                    </a:p>
                  </a:txBody>
                  <a:tcPr/>
                </a:tc>
                <a:tc>
                  <a:txBody>
                    <a:bodyPr/>
                    <a:lstStyle/>
                    <a:p>
                      <a:r>
                        <a:rPr lang="en-IN" sz="1800" b="0" i="0" u="none" strike="noStrike" kern="1200" baseline="0" dirty="0">
                          <a:solidFill>
                            <a:schemeClr val="dk1"/>
                          </a:solidFill>
                          <a:latin typeface="+mn-lt"/>
                          <a:ea typeface="+mn-ea"/>
                          <a:cs typeface="+mn-cs"/>
                        </a:rPr>
                        <a:t>Concurrency control</a:t>
                      </a:r>
                      <a:endParaRPr lang="en-IN" dirty="0"/>
                    </a:p>
                  </a:txBody>
                  <a:tcPr/>
                </a:tc>
                <a:extLst>
                  <a:ext uri="{0D108BD9-81ED-4DB2-BD59-A6C34878D82A}">
                    <a16:rowId xmlns:a16="http://schemas.microsoft.com/office/drawing/2014/main" val="3535185610"/>
                  </a:ext>
                </a:extLst>
              </a:tr>
            </a:tbl>
          </a:graphicData>
        </a:graphic>
      </p:graphicFrame>
    </p:spTree>
    <p:extLst>
      <p:ext uri="{BB962C8B-B14F-4D97-AF65-F5344CB8AC3E}">
        <p14:creationId xmlns:p14="http://schemas.microsoft.com/office/powerpoint/2010/main" val="13292718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9BB876-5E19-9231-F0A9-EEC2C45BB5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96C76C-8A3B-6959-60C1-4B000F92E633}"/>
              </a:ext>
            </a:extLst>
          </p:cNvPr>
          <p:cNvSpPr>
            <a:spLocks noGrp="1"/>
          </p:cNvSpPr>
          <p:nvPr>
            <p:ph type="title"/>
          </p:nvPr>
        </p:nvSpPr>
        <p:spPr>
          <a:xfrm>
            <a:off x="1141415" y="152400"/>
            <a:ext cx="9905998" cy="841513"/>
          </a:xfrm>
        </p:spPr>
        <p:txBody>
          <a:bodyPr/>
          <a:lstStyle/>
          <a:p>
            <a:r>
              <a:rPr lang="en-US" sz="3200" b="0" i="0" u="none" strike="noStrike" baseline="0" dirty="0">
                <a:latin typeface="AdvTimes-i"/>
              </a:rPr>
              <a:t>Internal Smart Device Properties</a:t>
            </a:r>
            <a:endParaRPr lang="en-IN" dirty="0"/>
          </a:p>
        </p:txBody>
      </p:sp>
      <p:graphicFrame>
        <p:nvGraphicFramePr>
          <p:cNvPr id="4" name="Content Placeholder 3">
            <a:extLst>
              <a:ext uri="{FF2B5EF4-FFF2-40B4-BE49-F238E27FC236}">
                <a16:creationId xmlns:a16="http://schemas.microsoft.com/office/drawing/2014/main" id="{000F6F83-9770-EE3D-136C-237DF5C88AEF}"/>
              </a:ext>
            </a:extLst>
          </p:cNvPr>
          <p:cNvGraphicFramePr>
            <a:graphicFrameLocks noGrp="1"/>
          </p:cNvGraphicFramePr>
          <p:nvPr>
            <p:ph idx="1"/>
            <p:extLst>
              <p:ext uri="{D42A27DB-BD31-4B8C-83A1-F6EECF244321}">
                <p14:modId xmlns:p14="http://schemas.microsoft.com/office/powerpoint/2010/main" val="438792700"/>
              </p:ext>
            </p:extLst>
          </p:nvPr>
        </p:nvGraphicFramePr>
        <p:xfrm>
          <a:off x="167308" y="993913"/>
          <a:ext cx="11857383" cy="5555973"/>
        </p:xfrm>
        <a:graphic>
          <a:graphicData uri="http://schemas.openxmlformats.org/drawingml/2006/table">
            <a:tbl>
              <a:tblPr firstRow="1" bandRow="1">
                <a:tableStyleId>{5C22544A-7EE6-4342-B048-85BDC9FD1C3A}</a:tableStyleId>
              </a:tblPr>
              <a:tblGrid>
                <a:gridCol w="3952461">
                  <a:extLst>
                    <a:ext uri="{9D8B030D-6E8A-4147-A177-3AD203B41FA5}">
                      <a16:colId xmlns:a16="http://schemas.microsoft.com/office/drawing/2014/main" val="2694901354"/>
                    </a:ext>
                  </a:extLst>
                </a:gridCol>
                <a:gridCol w="3952461">
                  <a:extLst>
                    <a:ext uri="{9D8B030D-6E8A-4147-A177-3AD203B41FA5}">
                      <a16:colId xmlns:a16="http://schemas.microsoft.com/office/drawing/2014/main" val="607695284"/>
                    </a:ext>
                  </a:extLst>
                </a:gridCol>
                <a:gridCol w="3952461">
                  <a:extLst>
                    <a:ext uri="{9D8B030D-6E8A-4147-A177-3AD203B41FA5}">
                      <a16:colId xmlns:a16="http://schemas.microsoft.com/office/drawing/2014/main" val="227023004"/>
                    </a:ext>
                  </a:extLst>
                </a:gridCol>
              </a:tblGrid>
              <a:tr h="523172">
                <a:tc>
                  <a:txBody>
                    <a:bodyPr/>
                    <a:lstStyle/>
                    <a:p>
                      <a:r>
                        <a:rPr lang="en-US" sz="1600" dirty="0"/>
                        <a:t>Feature</a:t>
                      </a:r>
                      <a:endParaRPr lang="en-IN" sz="1600" dirty="0"/>
                    </a:p>
                  </a:txBody>
                  <a:tcPr/>
                </a:tc>
                <a:tc>
                  <a:txBody>
                    <a:bodyPr/>
                    <a:lstStyle/>
                    <a:p>
                      <a:r>
                        <a:rPr lang="en-US" sz="1600" dirty="0"/>
                        <a:t>Requirement</a:t>
                      </a:r>
                      <a:endParaRPr lang="en-IN" sz="1600" dirty="0"/>
                    </a:p>
                  </a:txBody>
                  <a:tcPr/>
                </a:tc>
                <a:tc>
                  <a:txBody>
                    <a:bodyPr/>
                    <a:lstStyle/>
                    <a:p>
                      <a:r>
                        <a:rPr lang="en-US" sz="1600" dirty="0"/>
                        <a:t>Design</a:t>
                      </a:r>
                      <a:endParaRPr lang="en-IN" sz="1600" dirty="0"/>
                    </a:p>
                  </a:txBody>
                  <a:tcPr/>
                </a:tc>
                <a:extLst>
                  <a:ext uri="{0D108BD9-81ED-4DB2-BD59-A6C34878D82A}">
                    <a16:rowId xmlns:a16="http://schemas.microsoft.com/office/drawing/2014/main" val="3833260383"/>
                  </a:ext>
                </a:extLst>
              </a:tr>
              <a:tr h="1404769">
                <a:tc>
                  <a:txBody>
                    <a:bodyPr/>
                    <a:lstStyle/>
                    <a:p>
                      <a:r>
                        <a:rPr lang="en-IN" sz="1600" b="0" i="0" u="none" strike="noStrike" kern="1200" baseline="0" dirty="0">
                          <a:solidFill>
                            <a:schemeClr val="dk1"/>
                          </a:solidFill>
                          <a:latin typeface="+mn-lt"/>
                          <a:ea typeface="+mn-ea"/>
                          <a:cs typeface="+mn-cs"/>
                        </a:rPr>
                        <a:t>Open, Interoperable,</a:t>
                      </a:r>
                    </a:p>
                    <a:p>
                      <a:r>
                        <a:rPr lang="en-IN" sz="1600" b="0" i="0" u="none" strike="noStrike" kern="1200" baseline="0" dirty="0">
                          <a:solidFill>
                            <a:schemeClr val="dk1"/>
                          </a:solidFill>
                          <a:latin typeface="+mn-lt"/>
                          <a:ea typeface="+mn-ea"/>
                          <a:cs typeface="+mn-cs"/>
                        </a:rPr>
                        <a:t>Heterogeneous</a:t>
                      </a:r>
                      <a:endParaRPr lang="en-IN" sz="1600" dirty="0"/>
                    </a:p>
                  </a:txBody>
                  <a:tcPr/>
                </a:tc>
                <a:tc>
                  <a:txBody>
                    <a:bodyPr/>
                    <a:lstStyle/>
                    <a:p>
                      <a:r>
                        <a:rPr lang="en-US" sz="1600" b="0" i="0" u="none" strike="noStrike" kern="1200" baseline="0" dirty="0">
                          <a:solidFill>
                            <a:schemeClr val="dk1"/>
                          </a:solidFill>
                          <a:latin typeface="+mn-lt"/>
                          <a:ea typeface="+mn-ea"/>
                          <a:cs typeface="+mn-cs"/>
                        </a:rPr>
                        <a:t>Users prefer a choice of service instances, access devices and networks</a:t>
                      </a:r>
                      <a:endParaRPr lang="en-IN" sz="1600" dirty="0"/>
                    </a:p>
                  </a:txBody>
                  <a:tcPr/>
                </a:tc>
                <a:tc>
                  <a:txBody>
                    <a:bodyPr/>
                    <a:lstStyle/>
                    <a:p>
                      <a:r>
                        <a:rPr lang="en-IN" sz="1600" b="0" i="0" u="none" strike="noStrike" kern="1200" baseline="0" dirty="0">
                          <a:solidFill>
                            <a:schemeClr val="dk1"/>
                          </a:solidFill>
                          <a:latin typeface="+mn-lt"/>
                          <a:ea typeface="+mn-ea"/>
                          <a:cs typeface="+mn-cs"/>
                        </a:rPr>
                        <a:t>Use virtualisation and</a:t>
                      </a:r>
                    </a:p>
                    <a:p>
                      <a:r>
                        <a:rPr lang="en-IN" sz="1600" b="0" i="0" u="none" strike="noStrike" kern="1200" baseline="0" dirty="0">
                          <a:solidFill>
                            <a:schemeClr val="dk1"/>
                          </a:solidFill>
                          <a:latin typeface="+mn-lt"/>
                          <a:ea typeface="+mn-ea"/>
                          <a:cs typeface="+mn-cs"/>
                        </a:rPr>
                        <a:t>mediation combined with</a:t>
                      </a:r>
                    </a:p>
                    <a:p>
                      <a:r>
                        <a:rPr lang="en-IN" sz="1600" b="0" i="0" u="none" strike="noStrike" kern="1200" baseline="0" dirty="0">
                          <a:solidFill>
                            <a:schemeClr val="dk1"/>
                          </a:solidFill>
                          <a:latin typeface="+mn-lt"/>
                          <a:ea typeface="+mn-ea"/>
                          <a:cs typeface="+mn-cs"/>
                        </a:rPr>
                        <a:t>abstraction to support these properties</a:t>
                      </a:r>
                      <a:endParaRPr lang="en-IN" sz="1600" dirty="0"/>
                    </a:p>
                  </a:txBody>
                  <a:tcPr/>
                </a:tc>
                <a:extLst>
                  <a:ext uri="{0D108BD9-81ED-4DB2-BD59-A6C34878D82A}">
                    <a16:rowId xmlns:a16="http://schemas.microsoft.com/office/drawing/2014/main" val="476322112"/>
                  </a:ext>
                </a:extLst>
              </a:tr>
              <a:tr h="907008">
                <a:tc>
                  <a:txBody>
                    <a:bodyPr/>
                    <a:lstStyle/>
                    <a:p>
                      <a:r>
                        <a:rPr lang="en-IN" sz="1600" b="0" i="0" u="none" strike="noStrike" kern="1200" baseline="0" dirty="0">
                          <a:solidFill>
                            <a:schemeClr val="dk1"/>
                          </a:solidFill>
                          <a:latin typeface="+mn-lt"/>
                          <a:ea typeface="+mn-ea"/>
                          <a:cs typeface="+mn-cs"/>
                        </a:rPr>
                        <a:t>Dynamic service provision</a:t>
                      </a:r>
                      <a:endParaRPr lang="en-IN" sz="1600" dirty="0"/>
                    </a:p>
                  </a:txBody>
                  <a:tcPr/>
                </a:tc>
                <a:tc>
                  <a:txBody>
                    <a:bodyPr/>
                    <a:lstStyle/>
                    <a:p>
                      <a:r>
                        <a:rPr lang="en-IN" sz="1600" b="0" i="0" u="none" strike="noStrike" kern="1200" baseline="0" dirty="0">
                          <a:solidFill>
                            <a:schemeClr val="dk1"/>
                          </a:solidFill>
                          <a:latin typeface="+mn-lt"/>
                          <a:ea typeface="+mn-ea"/>
                          <a:cs typeface="+mn-cs"/>
                        </a:rPr>
                        <a:t>Discover, select, compose &amp; invoke services anywhere, anytime from</a:t>
                      </a:r>
                    </a:p>
                    <a:p>
                      <a:r>
                        <a:rPr lang="en-IN" sz="1600" b="0" i="0" u="none" strike="noStrike" kern="1200" baseline="0" dirty="0">
                          <a:solidFill>
                            <a:schemeClr val="dk1"/>
                          </a:solidFill>
                          <a:latin typeface="+mn-lt"/>
                          <a:ea typeface="+mn-ea"/>
                          <a:cs typeface="+mn-cs"/>
                        </a:rPr>
                        <a:t>anywhere relevant</a:t>
                      </a:r>
                      <a:endParaRPr lang="en-IN" sz="1600" dirty="0"/>
                    </a:p>
                  </a:txBody>
                  <a:tcPr/>
                </a:tc>
                <a:tc>
                  <a:txBody>
                    <a:bodyPr/>
                    <a:lstStyle/>
                    <a:p>
                      <a:r>
                        <a:rPr lang="en-IN" sz="1600" b="0" i="0" u="none" strike="noStrike" kern="1200" baseline="0" dirty="0">
                          <a:solidFill>
                            <a:schemeClr val="dk1"/>
                          </a:solidFill>
                          <a:latin typeface="+mn-lt"/>
                          <a:ea typeface="+mn-ea"/>
                          <a:cs typeface="+mn-cs"/>
                        </a:rPr>
                        <a:t>Discover, compose, invoke &amp; maintain services</a:t>
                      </a:r>
                      <a:endParaRPr lang="en-IN" sz="1600" dirty="0"/>
                    </a:p>
                  </a:txBody>
                  <a:tcPr/>
                </a:tc>
                <a:extLst>
                  <a:ext uri="{0D108BD9-81ED-4DB2-BD59-A6C34878D82A}">
                    <a16:rowId xmlns:a16="http://schemas.microsoft.com/office/drawing/2014/main" val="1312655831"/>
                  </a:ext>
                </a:extLst>
              </a:tr>
              <a:tr h="907008">
                <a:tc>
                  <a:txBody>
                    <a:bodyPr/>
                    <a:lstStyle/>
                    <a:p>
                      <a:r>
                        <a:rPr lang="en-IN" sz="1600" b="0" i="0" u="none" strike="noStrike" kern="1200" baseline="0" dirty="0">
                          <a:solidFill>
                            <a:schemeClr val="dk1"/>
                          </a:solidFill>
                          <a:latin typeface="+mn-lt"/>
                          <a:ea typeface="+mn-ea"/>
                          <a:cs typeface="+mn-cs"/>
                        </a:rPr>
                        <a:t>Mobility</a:t>
                      </a:r>
                      <a:endParaRPr lang="en-IN" sz="1600" dirty="0"/>
                    </a:p>
                  </a:txBody>
                  <a:tcPr/>
                </a:tc>
                <a:tc>
                  <a:txBody>
                    <a:bodyPr/>
                    <a:lstStyle/>
                    <a:p>
                      <a:r>
                        <a:rPr lang="en-US" sz="1600" b="0" i="0" u="none" strike="noStrike" kern="1200" baseline="0" dirty="0">
                          <a:solidFill>
                            <a:schemeClr val="dk1"/>
                          </a:solidFill>
                          <a:latin typeface="+mn-lt"/>
                          <a:ea typeface="+mn-ea"/>
                          <a:cs typeface="+mn-cs"/>
                        </a:rPr>
                        <a:t>Range of mobile services and users </a:t>
                      </a:r>
                      <a:r>
                        <a:rPr lang="en-IN" sz="1600" b="0" i="0" u="none" strike="noStrike" kern="1200" baseline="0" dirty="0">
                          <a:solidFill>
                            <a:schemeClr val="dk1"/>
                          </a:solidFill>
                          <a:latin typeface="+mn-lt"/>
                          <a:ea typeface="+mn-ea"/>
                          <a:cs typeface="+mn-cs"/>
                        </a:rPr>
                        <a:t>depending on the application</a:t>
                      </a:r>
                      <a:endParaRPr lang="en-IN" sz="1600" dirty="0"/>
                    </a:p>
                  </a:txBody>
                  <a:tcPr/>
                </a:tc>
                <a:tc>
                  <a:txBody>
                    <a:bodyPr/>
                    <a:lstStyle/>
                    <a:p>
                      <a:r>
                        <a:rPr lang="en-US" sz="1600" b="0" i="0" u="none" strike="noStrike" kern="1200" baseline="0" dirty="0">
                          <a:solidFill>
                            <a:schemeClr val="dk1"/>
                          </a:solidFill>
                          <a:latin typeface="+mn-lt"/>
                          <a:ea typeface="+mn-ea"/>
                          <a:cs typeface="+mn-cs"/>
                        </a:rPr>
                        <a:t>Mobility support to: route to</a:t>
                      </a:r>
                    </a:p>
                    <a:p>
                      <a:r>
                        <a:rPr lang="en-IN" sz="1600" b="0" i="0" u="none" strike="noStrike" kern="1200" baseline="0" dirty="0">
                          <a:solidFill>
                            <a:schemeClr val="dk1"/>
                          </a:solidFill>
                          <a:latin typeface="+mn-lt"/>
                          <a:ea typeface="+mn-ea"/>
                          <a:cs typeface="+mn-cs"/>
                        </a:rPr>
                        <a:t>mobile receivers; to discover</a:t>
                      </a:r>
                    </a:p>
                    <a:p>
                      <a:r>
                        <a:rPr lang="en-IN" sz="1600" b="0" i="0" u="none" strike="noStrike" kern="1200" baseline="0" dirty="0">
                          <a:solidFill>
                            <a:schemeClr val="dk1"/>
                          </a:solidFill>
                          <a:latin typeface="+mn-lt"/>
                          <a:ea typeface="+mn-ea"/>
                          <a:cs typeface="+mn-cs"/>
                        </a:rPr>
                        <a:t>mobile access nodes</a:t>
                      </a:r>
                      <a:endParaRPr lang="en-IN" sz="1600" dirty="0"/>
                    </a:p>
                  </a:txBody>
                  <a:tcPr/>
                </a:tc>
                <a:extLst>
                  <a:ext uri="{0D108BD9-81ED-4DB2-BD59-A6C34878D82A}">
                    <a16:rowId xmlns:a16="http://schemas.microsoft.com/office/drawing/2014/main" val="681540303"/>
                  </a:ext>
                </a:extLst>
              </a:tr>
              <a:tr h="907008">
                <a:tc>
                  <a:txBody>
                    <a:bodyPr/>
                    <a:lstStyle/>
                    <a:p>
                      <a:r>
                        <a:rPr lang="en-IN" sz="1600" b="0" i="0" u="none" strike="noStrike" kern="1200" baseline="0" dirty="0">
                          <a:solidFill>
                            <a:schemeClr val="dk1"/>
                          </a:solidFill>
                          <a:latin typeface="+mn-lt"/>
                          <a:ea typeface="+mn-ea"/>
                          <a:cs typeface="+mn-cs"/>
                        </a:rPr>
                        <a:t>Volatile remote service</a:t>
                      </a:r>
                    </a:p>
                    <a:p>
                      <a:r>
                        <a:rPr lang="en-IN" sz="1600" b="0" i="0" u="none" strike="noStrike" kern="1200" baseline="0" dirty="0">
                          <a:solidFill>
                            <a:schemeClr val="dk1"/>
                          </a:solidFill>
                          <a:latin typeface="+mn-lt"/>
                          <a:ea typeface="+mn-ea"/>
                          <a:cs typeface="+mn-cs"/>
                        </a:rPr>
                        <a:t>access</a:t>
                      </a:r>
                      <a:endParaRPr lang="en-IN" sz="1600" dirty="0"/>
                    </a:p>
                  </a:txBody>
                  <a:tcPr/>
                </a:tc>
                <a:tc>
                  <a:txBody>
                    <a:bodyPr/>
                    <a:lstStyle/>
                    <a:p>
                      <a:r>
                        <a:rPr lang="en-US" sz="1600" b="0" i="0" u="none" strike="noStrike" kern="1200" baseline="0" dirty="0">
                          <a:solidFill>
                            <a:schemeClr val="dk1"/>
                          </a:solidFill>
                          <a:latin typeface="+mn-lt"/>
                          <a:ea typeface="+mn-ea"/>
                          <a:cs typeface="+mn-cs"/>
                        </a:rPr>
                        <a:t>Intermittent access is due to</a:t>
                      </a:r>
                    </a:p>
                    <a:p>
                      <a:r>
                        <a:rPr lang="en-IN" sz="1600" b="0" i="0" u="none" strike="noStrike" kern="1200" baseline="0" dirty="0">
                          <a:solidFill>
                            <a:schemeClr val="dk1"/>
                          </a:solidFill>
                          <a:latin typeface="+mn-lt"/>
                          <a:ea typeface="+mn-ea"/>
                          <a:cs typeface="+mn-cs"/>
                        </a:rPr>
                        <a:t>network failures, dynamic service access, concurrency, upgrading, etc.</a:t>
                      </a:r>
                      <a:endParaRPr lang="en-IN" sz="1600" dirty="0"/>
                    </a:p>
                  </a:txBody>
                  <a:tcPr/>
                </a:tc>
                <a:tc>
                  <a:txBody>
                    <a:bodyPr/>
                    <a:lstStyle/>
                    <a:p>
                      <a:r>
                        <a:rPr lang="en-IN" sz="1600" b="0" i="0" u="none" strike="noStrike" kern="1200" baseline="0" dirty="0">
                          <a:solidFill>
                            <a:schemeClr val="dk1"/>
                          </a:solidFill>
                          <a:latin typeface="+mn-lt"/>
                          <a:ea typeface="+mn-ea"/>
                          <a:cs typeface="+mn-cs"/>
                        </a:rPr>
                        <a:t>Design to execute self</a:t>
                      </a:r>
                    </a:p>
                    <a:p>
                      <a:r>
                        <a:rPr lang="en-IN" sz="1600" b="0" i="0" u="none" strike="noStrike" kern="1200" baseline="0" dirty="0">
                          <a:solidFill>
                            <a:schemeClr val="dk1"/>
                          </a:solidFill>
                          <a:latin typeface="+mn-lt"/>
                          <a:ea typeface="+mn-ea"/>
                          <a:cs typeface="+mn-cs"/>
                        </a:rPr>
                        <a:t>sufficiently and in an</a:t>
                      </a:r>
                    </a:p>
                    <a:p>
                      <a:r>
                        <a:rPr lang="en-IN" sz="1600" b="0" i="0" u="none" strike="noStrike" kern="1200" baseline="0" dirty="0">
                          <a:solidFill>
                            <a:schemeClr val="dk1"/>
                          </a:solidFill>
                          <a:latin typeface="+mn-lt"/>
                          <a:ea typeface="+mn-ea"/>
                          <a:cs typeface="+mn-cs"/>
                        </a:rPr>
                        <a:t>intermittent offline mode</a:t>
                      </a:r>
                      <a:endParaRPr lang="en-IN" sz="1600" dirty="0"/>
                    </a:p>
                  </a:txBody>
                  <a:tcPr/>
                </a:tc>
                <a:extLst>
                  <a:ext uri="{0D108BD9-81ED-4DB2-BD59-A6C34878D82A}">
                    <a16:rowId xmlns:a16="http://schemas.microsoft.com/office/drawing/2014/main" val="3535185610"/>
                  </a:ext>
                </a:extLst>
              </a:tr>
              <a:tr h="907008">
                <a:tc>
                  <a:txBody>
                    <a:bodyPr/>
                    <a:lstStyle/>
                    <a:p>
                      <a:r>
                        <a:rPr lang="en-IN" sz="1600" b="0" i="0" u="none" strike="noStrike" kern="1200" baseline="0" dirty="0">
                          <a:solidFill>
                            <a:schemeClr val="dk1"/>
                          </a:solidFill>
                          <a:latin typeface="+mn-lt"/>
                          <a:ea typeface="+mn-ea"/>
                          <a:cs typeface="+mn-cs"/>
                        </a:rPr>
                        <a:t>Local resource constraints</a:t>
                      </a:r>
                      <a:endParaRPr lang="en-IN" sz="1600" dirty="0"/>
                    </a:p>
                  </a:txBody>
                  <a:tcPr/>
                </a:tc>
                <a:tc>
                  <a:txBody>
                    <a:bodyPr/>
                    <a:lstStyle/>
                    <a:p>
                      <a:r>
                        <a:rPr lang="en-US" sz="1600" b="0" i="0" u="none" strike="noStrike" kern="1200" baseline="0" dirty="0">
                          <a:solidFill>
                            <a:schemeClr val="dk1"/>
                          </a:solidFill>
                          <a:latin typeface="+mn-lt"/>
                          <a:ea typeface="+mn-ea"/>
                          <a:cs typeface="+mn-cs"/>
                        </a:rPr>
                        <a:t>Some types of mobile &amp; embedded access devices have energy, data storage, display and input constraints</a:t>
                      </a:r>
                      <a:endParaRPr lang="en-IN" sz="1600" dirty="0"/>
                    </a:p>
                  </a:txBody>
                  <a:tcPr/>
                </a:tc>
                <a:tc>
                  <a:txBody>
                    <a:bodyPr/>
                    <a:lstStyle/>
                    <a:p>
                      <a:r>
                        <a:rPr lang="en-US" sz="1600" b="0" i="0" u="none" strike="noStrike" kern="1200" baseline="0" dirty="0">
                          <a:solidFill>
                            <a:schemeClr val="dk1"/>
                          </a:solidFill>
                          <a:latin typeface="+mn-lt"/>
                          <a:ea typeface="+mn-ea"/>
                          <a:cs typeface="+mn-cs"/>
                        </a:rPr>
                        <a:t>Adapt operation to limited ICT</a:t>
                      </a:r>
                    </a:p>
                    <a:p>
                      <a:r>
                        <a:rPr lang="en-IN" sz="1600" b="0" i="0" u="none" strike="noStrike" kern="1200" baseline="0" dirty="0">
                          <a:solidFill>
                            <a:schemeClr val="dk1"/>
                          </a:solidFill>
                          <a:latin typeface="+mn-lt"/>
                          <a:ea typeface="+mn-ea"/>
                          <a:cs typeface="+mn-cs"/>
                        </a:rPr>
                        <a:t>resource context, limited local energy self sufficiency</a:t>
                      </a:r>
                      <a:endParaRPr lang="en-IN" sz="1600" dirty="0"/>
                    </a:p>
                  </a:txBody>
                  <a:tcPr/>
                </a:tc>
                <a:extLst>
                  <a:ext uri="{0D108BD9-81ED-4DB2-BD59-A6C34878D82A}">
                    <a16:rowId xmlns:a16="http://schemas.microsoft.com/office/drawing/2014/main" val="3381583193"/>
                  </a:ext>
                </a:extLst>
              </a:tr>
            </a:tbl>
          </a:graphicData>
        </a:graphic>
      </p:graphicFrame>
    </p:spTree>
    <p:extLst>
      <p:ext uri="{BB962C8B-B14F-4D97-AF65-F5344CB8AC3E}">
        <p14:creationId xmlns:p14="http://schemas.microsoft.com/office/powerpoint/2010/main" val="1384132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3705" y="321275"/>
            <a:ext cx="9905998" cy="1344827"/>
          </a:xfrm>
        </p:spPr>
        <p:txBody>
          <a:bodyPr>
            <a:normAutofit/>
          </a:bodyPr>
          <a:lstStyle/>
          <a:p>
            <a:pPr algn="ctr"/>
            <a:r>
              <a:rPr lang="en-US" sz="4000" b="1" dirty="0">
                <a:solidFill>
                  <a:srgbClr val="FFC000"/>
                </a:solidFill>
              </a:rPr>
              <a:t>What makes a device smart?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45785566"/>
              </p:ext>
            </p:extLst>
          </p:nvPr>
        </p:nvGraphicFramePr>
        <p:xfrm>
          <a:off x="1421498" y="1466334"/>
          <a:ext cx="9714226" cy="49344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999580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F8049-1548-C396-CABD-5B7CA41CA5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A2F556-C1C7-8EB4-1B22-BEBCA57E47E7}"/>
              </a:ext>
            </a:extLst>
          </p:cNvPr>
          <p:cNvSpPr>
            <a:spLocks noGrp="1"/>
          </p:cNvSpPr>
          <p:nvPr>
            <p:ph type="title"/>
          </p:nvPr>
        </p:nvSpPr>
        <p:spPr>
          <a:xfrm>
            <a:off x="1141415" y="152400"/>
            <a:ext cx="9905998" cy="1537252"/>
          </a:xfrm>
        </p:spPr>
        <p:txBody>
          <a:bodyPr/>
          <a:lstStyle/>
          <a:p>
            <a:r>
              <a:rPr lang="en-IN" dirty="0"/>
              <a:t>External System Interaction</a:t>
            </a:r>
          </a:p>
        </p:txBody>
      </p:sp>
      <p:graphicFrame>
        <p:nvGraphicFramePr>
          <p:cNvPr id="4" name="Content Placeholder 3">
            <a:extLst>
              <a:ext uri="{FF2B5EF4-FFF2-40B4-BE49-F238E27FC236}">
                <a16:creationId xmlns:a16="http://schemas.microsoft.com/office/drawing/2014/main" id="{8FC66DF8-573D-E9D6-7341-E1AA2069F63F}"/>
              </a:ext>
            </a:extLst>
          </p:cNvPr>
          <p:cNvGraphicFramePr>
            <a:graphicFrameLocks noGrp="1"/>
          </p:cNvGraphicFramePr>
          <p:nvPr>
            <p:ph idx="1"/>
            <p:extLst>
              <p:ext uri="{D42A27DB-BD31-4B8C-83A1-F6EECF244321}">
                <p14:modId xmlns:p14="http://schemas.microsoft.com/office/powerpoint/2010/main" val="2500332505"/>
              </p:ext>
            </p:extLst>
          </p:nvPr>
        </p:nvGraphicFramePr>
        <p:xfrm>
          <a:off x="1141413" y="1689652"/>
          <a:ext cx="9906000" cy="4242021"/>
        </p:xfrm>
        <a:graphic>
          <a:graphicData uri="http://schemas.openxmlformats.org/drawingml/2006/table">
            <a:tbl>
              <a:tblPr firstRow="1" bandRow="1">
                <a:tableStyleId>{5C22544A-7EE6-4342-B048-85BDC9FD1C3A}</a:tableStyleId>
              </a:tblPr>
              <a:tblGrid>
                <a:gridCol w="3302000">
                  <a:extLst>
                    <a:ext uri="{9D8B030D-6E8A-4147-A177-3AD203B41FA5}">
                      <a16:colId xmlns:a16="http://schemas.microsoft.com/office/drawing/2014/main" val="2694901354"/>
                    </a:ext>
                  </a:extLst>
                </a:gridCol>
                <a:gridCol w="3302000">
                  <a:extLst>
                    <a:ext uri="{9D8B030D-6E8A-4147-A177-3AD203B41FA5}">
                      <a16:colId xmlns:a16="http://schemas.microsoft.com/office/drawing/2014/main" val="607695284"/>
                    </a:ext>
                  </a:extLst>
                </a:gridCol>
                <a:gridCol w="3302000">
                  <a:extLst>
                    <a:ext uri="{9D8B030D-6E8A-4147-A177-3AD203B41FA5}">
                      <a16:colId xmlns:a16="http://schemas.microsoft.com/office/drawing/2014/main" val="227023004"/>
                    </a:ext>
                  </a:extLst>
                </a:gridCol>
              </a:tblGrid>
              <a:tr h="474692">
                <a:tc>
                  <a:txBody>
                    <a:bodyPr/>
                    <a:lstStyle/>
                    <a:p>
                      <a:r>
                        <a:rPr lang="en-US" dirty="0"/>
                        <a:t>Feature</a:t>
                      </a:r>
                      <a:endParaRPr lang="en-IN" dirty="0"/>
                    </a:p>
                  </a:txBody>
                  <a:tcPr/>
                </a:tc>
                <a:tc>
                  <a:txBody>
                    <a:bodyPr/>
                    <a:lstStyle/>
                    <a:p>
                      <a:r>
                        <a:rPr lang="en-US" dirty="0"/>
                        <a:t>Requirement</a:t>
                      </a:r>
                      <a:endParaRPr lang="en-IN" dirty="0"/>
                    </a:p>
                  </a:txBody>
                  <a:tcPr/>
                </a:tc>
                <a:tc>
                  <a:txBody>
                    <a:bodyPr/>
                    <a:lstStyle/>
                    <a:p>
                      <a:r>
                        <a:rPr lang="en-US" dirty="0"/>
                        <a:t>Design</a:t>
                      </a:r>
                      <a:endParaRPr lang="en-IN" dirty="0"/>
                    </a:p>
                  </a:txBody>
                  <a:tcPr/>
                </a:tc>
                <a:extLst>
                  <a:ext uri="{0D108BD9-81ED-4DB2-BD59-A6C34878D82A}">
                    <a16:rowId xmlns:a16="http://schemas.microsoft.com/office/drawing/2014/main" val="3833260383"/>
                  </a:ext>
                </a:extLst>
              </a:tr>
              <a:tr h="1115569">
                <a:tc>
                  <a:txBody>
                    <a:bodyPr/>
                    <a:lstStyle/>
                    <a:p>
                      <a:r>
                        <a:rPr lang="en-IN" sz="1800" b="0" i="0" u="none" strike="noStrike" kern="1200" baseline="0" dirty="0">
                          <a:solidFill>
                            <a:schemeClr val="dk1"/>
                          </a:solidFill>
                          <a:latin typeface="+mn-lt"/>
                          <a:ea typeface="+mn-ea"/>
                          <a:cs typeface="+mn-cs"/>
                        </a:rPr>
                        <a:t>ICT Context aware</a:t>
                      </a:r>
                      <a:endParaRPr lang="en-IN" dirty="0"/>
                    </a:p>
                  </a:txBody>
                  <a:tcPr/>
                </a:tc>
                <a:tc>
                  <a:txBody>
                    <a:bodyPr/>
                    <a:lstStyle/>
                    <a:p>
                      <a:r>
                        <a:rPr lang="en-US" sz="1800" b="0" i="0" u="none" strike="noStrike" kern="1200" baseline="0" dirty="0">
                          <a:solidFill>
                            <a:schemeClr val="dk1"/>
                          </a:solidFill>
                          <a:latin typeface="+mn-lt"/>
                          <a:ea typeface="+mn-ea"/>
                          <a:cs typeface="+mn-cs"/>
                        </a:rPr>
                        <a:t>Awareness of local resource availability, </a:t>
                      </a:r>
                      <a:r>
                        <a:rPr lang="en-IN" sz="1800" b="0" i="0" u="none" strike="noStrike" kern="1200" baseline="0" dirty="0">
                          <a:solidFill>
                            <a:schemeClr val="dk1"/>
                          </a:solidFill>
                          <a:latin typeface="+mn-lt"/>
                          <a:ea typeface="+mn-ea"/>
                          <a:cs typeface="+mn-cs"/>
                        </a:rPr>
                        <a:t>Volatile remote resource availability</a:t>
                      </a:r>
                      <a:endParaRPr lang="en-IN" dirty="0"/>
                    </a:p>
                  </a:txBody>
                  <a:tcPr/>
                </a:tc>
                <a:tc>
                  <a:txBody>
                    <a:bodyPr/>
                    <a:lstStyle/>
                    <a:p>
                      <a:r>
                        <a:rPr lang="en-IN" sz="1800" b="0" i="0" u="none" strike="noStrike" kern="1200" baseline="0" dirty="0">
                          <a:solidFill>
                            <a:schemeClr val="dk1"/>
                          </a:solidFill>
                          <a:latin typeface="+mn-lt"/>
                          <a:ea typeface="+mn-ea"/>
                          <a:cs typeface="+mn-cs"/>
                        </a:rPr>
                        <a:t>OS versus application support</a:t>
                      </a:r>
                      <a:endParaRPr lang="en-IN" dirty="0"/>
                    </a:p>
                  </a:txBody>
                  <a:tcPr/>
                </a:tc>
                <a:extLst>
                  <a:ext uri="{0D108BD9-81ED-4DB2-BD59-A6C34878D82A}">
                    <a16:rowId xmlns:a16="http://schemas.microsoft.com/office/drawing/2014/main" val="476322112"/>
                  </a:ext>
                </a:extLst>
              </a:tr>
              <a:tr h="715617">
                <a:tc>
                  <a:txBody>
                    <a:bodyPr/>
                    <a:lstStyle/>
                    <a:p>
                      <a:r>
                        <a:rPr lang="en-IN" sz="1800" b="0" i="0" u="none" strike="noStrike" kern="1200" baseline="0" dirty="0">
                          <a:solidFill>
                            <a:schemeClr val="dk1"/>
                          </a:solidFill>
                          <a:latin typeface="+mn-lt"/>
                          <a:ea typeface="+mn-ea"/>
                          <a:cs typeface="+mn-cs"/>
                        </a:rPr>
                        <a:t>User context aware</a:t>
                      </a:r>
                    </a:p>
                    <a:p>
                      <a:r>
                        <a:rPr lang="en-IN" sz="1800" b="0" i="0" u="none" strike="noStrike" kern="1200" baseline="0" dirty="0">
                          <a:solidFill>
                            <a:schemeClr val="dk1"/>
                          </a:solidFill>
                          <a:latin typeface="+mn-lt"/>
                          <a:ea typeface="+mn-ea"/>
                          <a:cs typeface="+mn-cs"/>
                        </a:rPr>
                        <a:t>(Personalized)</a:t>
                      </a:r>
                      <a:endParaRPr lang="en-IN" dirty="0"/>
                    </a:p>
                  </a:txBody>
                  <a:tcPr/>
                </a:tc>
                <a:tc>
                  <a:txBody>
                    <a:bodyPr/>
                    <a:lstStyle/>
                    <a:p>
                      <a:r>
                        <a:rPr lang="en-US" sz="1800" b="0" i="0" u="none" strike="noStrike" kern="1200" baseline="0" dirty="0">
                          <a:solidFill>
                            <a:schemeClr val="dk1"/>
                          </a:solidFill>
                          <a:latin typeface="+mn-lt"/>
                          <a:ea typeface="+mn-ea"/>
                          <a:cs typeface="+mn-cs"/>
                        </a:rPr>
                        <a:t>Smart devices are often personalized but users may interact with many </a:t>
                      </a:r>
                      <a:r>
                        <a:rPr lang="en-IN" sz="1800" b="0" i="0" u="none" strike="noStrike" kern="1200" baseline="0" dirty="0">
                          <a:solidFill>
                            <a:schemeClr val="dk1"/>
                          </a:solidFill>
                          <a:latin typeface="+mn-lt"/>
                          <a:ea typeface="+mn-ea"/>
                          <a:cs typeface="+mn-cs"/>
                        </a:rPr>
                        <a:t>other impersonal services. User</a:t>
                      </a:r>
                    </a:p>
                    <a:p>
                      <a:r>
                        <a:rPr lang="en-US" sz="1800" b="0" i="0" u="none" strike="noStrike" kern="1200" baseline="0" dirty="0">
                          <a:solidFill>
                            <a:schemeClr val="dk1"/>
                          </a:solidFill>
                          <a:latin typeface="+mn-lt"/>
                          <a:ea typeface="+mn-ea"/>
                          <a:cs typeface="+mn-cs"/>
                        </a:rPr>
                        <a:t>Context is dynamic varies with </a:t>
                      </a:r>
                      <a:r>
                        <a:rPr lang="en-IN" sz="1800" b="0" i="0" u="none" strike="noStrike" kern="1200" baseline="0" dirty="0">
                          <a:solidFill>
                            <a:schemeClr val="dk1"/>
                          </a:solidFill>
                          <a:latin typeface="+mn-lt"/>
                          <a:ea typeface="+mn-ea"/>
                          <a:cs typeface="+mn-cs"/>
                        </a:rPr>
                        <a:t>activity, time, etc.</a:t>
                      </a:r>
                      <a:endParaRPr lang="en-IN" dirty="0"/>
                    </a:p>
                  </a:txBody>
                  <a:tcPr/>
                </a:tc>
                <a:tc>
                  <a:txBody>
                    <a:bodyPr/>
                    <a:lstStyle/>
                    <a:p>
                      <a:r>
                        <a:rPr lang="en-US" sz="1800" b="0" i="0" u="none" strike="noStrike" kern="1200" baseline="0" dirty="0">
                          <a:solidFill>
                            <a:schemeClr val="dk1"/>
                          </a:solidFill>
                          <a:latin typeface="+mn-lt"/>
                          <a:ea typeface="+mn-ea"/>
                          <a:cs typeface="+mn-cs"/>
                        </a:rPr>
                        <a:t>Devices act as a source for a personal space that can expand </a:t>
                      </a:r>
                      <a:r>
                        <a:rPr lang="en-IN" sz="1800" b="0" i="0" u="none" strike="noStrike" kern="1200" baseline="0" dirty="0">
                          <a:solidFill>
                            <a:schemeClr val="dk1"/>
                          </a:solidFill>
                          <a:latin typeface="+mn-lt"/>
                          <a:ea typeface="+mn-ea"/>
                          <a:cs typeface="+mn-cs"/>
                        </a:rPr>
                        <a:t>into other devices. Support for dynamic direct, indirect user profiling</a:t>
                      </a:r>
                      <a:endParaRPr lang="en-IN" dirty="0"/>
                    </a:p>
                  </a:txBody>
                  <a:tcPr/>
                </a:tc>
                <a:extLst>
                  <a:ext uri="{0D108BD9-81ED-4DB2-BD59-A6C34878D82A}">
                    <a16:rowId xmlns:a16="http://schemas.microsoft.com/office/drawing/2014/main" val="1312655831"/>
                  </a:ext>
                </a:extLst>
              </a:tr>
              <a:tr h="474692">
                <a:tc>
                  <a:txBody>
                    <a:bodyPr/>
                    <a:lstStyle/>
                    <a:p>
                      <a:r>
                        <a:rPr lang="en-IN" sz="1800" b="0" i="0" u="none" strike="noStrike" kern="1200" baseline="0" dirty="0">
                          <a:solidFill>
                            <a:schemeClr val="dk1"/>
                          </a:solidFill>
                          <a:latin typeface="+mn-lt"/>
                          <a:ea typeface="+mn-ea"/>
                          <a:cs typeface="+mn-cs"/>
                        </a:rPr>
                        <a:t>Physical Context aware</a:t>
                      </a:r>
                      <a:endParaRPr lang="en-IN" dirty="0"/>
                    </a:p>
                  </a:txBody>
                  <a:tcPr/>
                </a:tc>
                <a:tc>
                  <a:txBody>
                    <a:bodyPr/>
                    <a:lstStyle/>
                    <a:p>
                      <a:r>
                        <a:rPr lang="en-US" sz="1800" b="0" i="0" u="none" strike="noStrike" kern="1200" baseline="0" dirty="0">
                          <a:solidFill>
                            <a:schemeClr val="dk1"/>
                          </a:solidFill>
                          <a:latin typeface="+mn-lt"/>
                          <a:ea typeface="+mn-ea"/>
                          <a:cs typeface="+mn-cs"/>
                        </a:rPr>
                        <a:t>Devices are active, situated in a </a:t>
                      </a:r>
                      <a:r>
                        <a:rPr lang="en-IN" sz="1800" b="0" i="0" u="none" strike="noStrike" kern="1200" baseline="0" dirty="0">
                          <a:solidFill>
                            <a:schemeClr val="dk1"/>
                          </a:solidFill>
                          <a:latin typeface="+mn-lt"/>
                          <a:ea typeface="+mn-ea"/>
                          <a:cs typeface="+mn-cs"/>
                        </a:rPr>
                        <a:t>relatively passive physical world environment</a:t>
                      </a:r>
                      <a:endParaRPr lang="en-IN" dirty="0"/>
                    </a:p>
                  </a:txBody>
                  <a:tcPr/>
                </a:tc>
                <a:tc>
                  <a:txBody>
                    <a:bodyPr/>
                    <a:lstStyle/>
                    <a:p>
                      <a:r>
                        <a:rPr lang="en-IN" sz="1800" b="0" i="0" u="none" strike="noStrike" kern="1200" baseline="0" dirty="0">
                          <a:solidFill>
                            <a:schemeClr val="dk1"/>
                          </a:solidFill>
                          <a:latin typeface="+mn-lt"/>
                          <a:ea typeface="+mn-ea"/>
                          <a:cs typeface="+mn-cs"/>
                        </a:rPr>
                        <a:t>Limited awareness of the</a:t>
                      </a:r>
                    </a:p>
                    <a:p>
                      <a:r>
                        <a:rPr lang="en-IN" sz="1800" b="0" i="0" u="none" strike="noStrike" kern="1200" baseline="0" dirty="0">
                          <a:solidFill>
                            <a:schemeClr val="dk1"/>
                          </a:solidFill>
                          <a:latin typeface="+mn-lt"/>
                          <a:ea typeface="+mn-ea"/>
                          <a:cs typeface="+mn-cs"/>
                        </a:rPr>
                        <a:t>physical world</a:t>
                      </a:r>
                      <a:endParaRPr lang="en-IN" dirty="0"/>
                    </a:p>
                  </a:txBody>
                  <a:tcPr/>
                </a:tc>
                <a:extLst>
                  <a:ext uri="{0D108BD9-81ED-4DB2-BD59-A6C34878D82A}">
                    <a16:rowId xmlns:a16="http://schemas.microsoft.com/office/drawing/2014/main" val="681540303"/>
                  </a:ext>
                </a:extLst>
              </a:tr>
            </a:tbl>
          </a:graphicData>
        </a:graphic>
      </p:graphicFrame>
    </p:spTree>
    <p:extLst>
      <p:ext uri="{BB962C8B-B14F-4D97-AF65-F5344CB8AC3E}">
        <p14:creationId xmlns:p14="http://schemas.microsoft.com/office/powerpoint/2010/main" val="32479791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6F74-6490-077D-118A-914CD91FD4FC}"/>
              </a:ext>
            </a:extLst>
          </p:cNvPr>
          <p:cNvSpPr>
            <a:spLocks noGrp="1"/>
          </p:cNvSpPr>
          <p:nvPr>
            <p:ph type="title"/>
          </p:nvPr>
        </p:nvSpPr>
        <p:spPr/>
        <p:txBody>
          <a:bodyPr/>
          <a:lstStyle/>
          <a:p>
            <a:r>
              <a:rPr lang="en-US" dirty="0"/>
              <a:t>Different viewpoints of distributed ICT system components</a:t>
            </a:r>
            <a:endParaRPr lang="en-IN" dirty="0"/>
          </a:p>
        </p:txBody>
      </p:sp>
      <p:pic>
        <p:nvPicPr>
          <p:cNvPr id="5" name="Content Placeholder 4">
            <a:extLst>
              <a:ext uri="{FF2B5EF4-FFF2-40B4-BE49-F238E27FC236}">
                <a16:creationId xmlns:a16="http://schemas.microsoft.com/office/drawing/2014/main" id="{C4ADE5E7-9461-8079-70EB-88EF9C0A0CC7}"/>
              </a:ext>
            </a:extLst>
          </p:cNvPr>
          <p:cNvPicPr>
            <a:picLocks noGrp="1" noChangeAspect="1"/>
          </p:cNvPicPr>
          <p:nvPr>
            <p:ph idx="1"/>
          </p:nvPr>
        </p:nvPicPr>
        <p:blipFill>
          <a:blip r:embed="rId2"/>
          <a:stretch>
            <a:fillRect/>
          </a:stretch>
        </p:blipFill>
        <p:spPr>
          <a:xfrm>
            <a:off x="122720" y="2343983"/>
            <a:ext cx="5731428" cy="3124200"/>
          </a:xfrm>
        </p:spPr>
      </p:pic>
      <p:sp>
        <p:nvSpPr>
          <p:cNvPr id="7" name="TextBox 6">
            <a:extLst>
              <a:ext uri="{FF2B5EF4-FFF2-40B4-BE49-F238E27FC236}">
                <a16:creationId xmlns:a16="http://schemas.microsoft.com/office/drawing/2014/main" id="{7528172B-B795-5B55-A97F-5AE6E530EBE7}"/>
              </a:ext>
            </a:extLst>
          </p:cNvPr>
          <p:cNvSpPr txBox="1"/>
          <p:nvPr/>
        </p:nvSpPr>
        <p:spPr>
          <a:xfrm>
            <a:off x="5970104" y="2001083"/>
            <a:ext cx="6096000" cy="3416320"/>
          </a:xfrm>
          <a:prstGeom prst="rect">
            <a:avLst/>
          </a:prstGeom>
          <a:noFill/>
        </p:spPr>
        <p:txBody>
          <a:bodyPr wrap="square">
            <a:spAutoFit/>
          </a:bodyPr>
          <a:lstStyle/>
          <a:p>
            <a:pPr marL="285750" indent="-285750" algn="just">
              <a:buFont typeface="Arial" panose="020B0604020202020204" pitchFamily="34" charset="0"/>
              <a:buChar char="•"/>
            </a:pPr>
            <a:r>
              <a:rPr lang="en-US" sz="1800" b="0" i="0" u="none" strike="noStrike" baseline="0" dirty="0">
                <a:latin typeface="AdvTimes"/>
              </a:rPr>
              <a:t>Components are User Access (U),</a:t>
            </a:r>
            <a:r>
              <a:rPr lang="en-US" sz="800" dirty="0">
                <a:latin typeface="AdvTimes"/>
              </a:rPr>
              <a:t> </a:t>
            </a:r>
            <a:r>
              <a:rPr lang="en-US" sz="1800" b="0" i="0" u="none" strike="noStrike" baseline="0" dirty="0">
                <a:latin typeface="AdvTimes"/>
              </a:rPr>
              <a:t>Service Processing (P),</a:t>
            </a:r>
            <a:r>
              <a:rPr lang="en-US" sz="800" b="0" i="0" u="none" strike="noStrike" baseline="0" dirty="0">
                <a:latin typeface="AdvTimes"/>
              </a:rPr>
              <a:t> </a:t>
            </a:r>
            <a:r>
              <a:rPr lang="en-US" sz="1800" b="0" i="0" u="none" strike="noStrike" baseline="0" dirty="0">
                <a:latin typeface="AdvTimes"/>
              </a:rPr>
              <a:t>Communication (C), and Resources (R)</a:t>
            </a:r>
            <a:r>
              <a:rPr lang="en-US" sz="800" dirty="0">
                <a:latin typeface="AdvTimes"/>
              </a:rPr>
              <a:t> </a:t>
            </a:r>
            <a:r>
              <a:rPr lang="en-US" sz="800" b="0" i="0" u="none" strike="noStrike" baseline="0" dirty="0">
                <a:latin typeface="AdvTimes"/>
              </a:rPr>
              <a:t> </a:t>
            </a:r>
            <a:r>
              <a:rPr lang="en-US" sz="1800" b="0" i="0" u="none" strike="noStrike" baseline="0" dirty="0">
                <a:latin typeface="AdvTimes"/>
              </a:rPr>
              <a:t>such as Information (I), sensors, controllers, </a:t>
            </a:r>
            <a:r>
              <a:rPr lang="en-IN" sz="1800" b="0" i="0" u="none" strike="noStrike" baseline="0" dirty="0">
                <a:latin typeface="AdvTimes"/>
              </a:rPr>
              <a:t>and other device hardware.</a:t>
            </a:r>
          </a:p>
          <a:p>
            <a:pPr marL="285750" indent="-285750" algn="just">
              <a:buFont typeface="Arial" panose="020B0604020202020204" pitchFamily="34" charset="0"/>
              <a:buChar char="•"/>
            </a:pPr>
            <a:r>
              <a:rPr lang="en-US" sz="1800" b="0" i="0" u="none" strike="noStrike" baseline="0" dirty="0">
                <a:latin typeface="AdvTimes"/>
              </a:rPr>
              <a:t>The User Interface (UI) is also called the </a:t>
            </a:r>
            <a:r>
              <a:rPr lang="en-US" sz="1800" b="0" i="0" u="none" strike="noStrike" baseline="0" dirty="0">
                <a:latin typeface="AdvTimes-i"/>
              </a:rPr>
              <a:t>presentation layer </a:t>
            </a:r>
            <a:r>
              <a:rPr lang="en-US" sz="1800" b="0" i="0" u="none" strike="noStrike" baseline="0" dirty="0">
                <a:latin typeface="AdvTimes"/>
              </a:rPr>
              <a:t>in business information models.</a:t>
            </a:r>
          </a:p>
          <a:p>
            <a:pPr marL="285750" indent="-285750" algn="just">
              <a:buFont typeface="Arial" panose="020B0604020202020204" pitchFamily="34" charset="0"/>
              <a:buChar char="•"/>
            </a:pPr>
            <a:r>
              <a:rPr lang="en-US" sz="1800" b="0" i="0" u="none" strike="noStrike" baseline="0" dirty="0">
                <a:latin typeface="AdvTimes"/>
              </a:rPr>
              <a:t>Processing or Computation is referred to as Application Logic or </a:t>
            </a:r>
            <a:r>
              <a:rPr lang="en-US" sz="1800" b="0" i="0" u="none" strike="noStrike" baseline="0" dirty="0">
                <a:latin typeface="AdvTimes-i"/>
              </a:rPr>
              <a:t>Business Logic </a:t>
            </a:r>
            <a:r>
              <a:rPr lang="en-US" sz="1800" b="0" i="0" u="none" strike="noStrike" baseline="0" dirty="0">
                <a:latin typeface="AdvTimes"/>
              </a:rPr>
              <a:t>layer in business information </a:t>
            </a:r>
            <a:r>
              <a:rPr lang="en-IN" sz="1800" b="0" i="0" u="none" strike="noStrike" baseline="0" dirty="0">
                <a:latin typeface="AdvTimes"/>
              </a:rPr>
              <a:t>models.</a:t>
            </a:r>
          </a:p>
          <a:p>
            <a:pPr marL="285750" indent="-285750" algn="just">
              <a:buFont typeface="Arial" panose="020B0604020202020204" pitchFamily="34" charset="0"/>
              <a:buChar char="•"/>
            </a:pPr>
            <a:r>
              <a:rPr lang="en-US" sz="1800" b="0" i="0" u="none" strike="noStrike" baseline="0" dirty="0">
                <a:latin typeface="AdvTimes"/>
              </a:rPr>
              <a:t>Resources, data sources, data storage, sensors, controllers, etc. are encapsulated in the </a:t>
            </a:r>
            <a:r>
              <a:rPr lang="en-US" sz="1800" b="0" i="0" u="none" strike="noStrike" baseline="0" dirty="0">
                <a:latin typeface="AdvTimes-i"/>
              </a:rPr>
              <a:t>Resource Management </a:t>
            </a:r>
            <a:r>
              <a:rPr lang="en-US" sz="1800" b="0" i="0" u="none" strike="noStrike" baseline="0" dirty="0">
                <a:latin typeface="AdvTimes"/>
              </a:rPr>
              <a:t>layer in business information models. </a:t>
            </a:r>
          </a:p>
          <a:p>
            <a:pPr marL="285750" indent="-285750" algn="just">
              <a:buFont typeface="Arial" panose="020B0604020202020204" pitchFamily="34" charset="0"/>
              <a:buChar char="•"/>
            </a:pPr>
            <a:r>
              <a:rPr lang="en-US" sz="1800" b="0" i="0" u="none" strike="noStrike" baseline="0" dirty="0">
                <a:latin typeface="AdvTimes"/>
              </a:rPr>
              <a:t>Resources are bound to hardware, are passive, and are activated by users and services.</a:t>
            </a:r>
            <a:endParaRPr lang="en-IN" dirty="0"/>
          </a:p>
        </p:txBody>
      </p:sp>
    </p:spTree>
    <p:extLst>
      <p:ext uri="{BB962C8B-B14F-4D97-AF65-F5344CB8AC3E}">
        <p14:creationId xmlns:p14="http://schemas.microsoft.com/office/powerpoint/2010/main" val="18513953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3530D8-EEB1-0EE0-1868-06935B0E0E35}"/>
              </a:ext>
            </a:extLst>
          </p:cNvPr>
          <p:cNvPicPr>
            <a:picLocks noChangeAspect="1"/>
          </p:cNvPicPr>
          <p:nvPr/>
        </p:nvPicPr>
        <p:blipFill>
          <a:blip r:embed="rId2"/>
          <a:stretch>
            <a:fillRect/>
          </a:stretch>
        </p:blipFill>
        <p:spPr>
          <a:xfrm>
            <a:off x="6096000" y="450878"/>
            <a:ext cx="6124575" cy="4105275"/>
          </a:xfrm>
          <a:prstGeom prst="rect">
            <a:avLst/>
          </a:prstGeom>
        </p:spPr>
      </p:pic>
      <p:sp>
        <p:nvSpPr>
          <p:cNvPr id="3" name="TextBox 2">
            <a:extLst>
              <a:ext uri="{FF2B5EF4-FFF2-40B4-BE49-F238E27FC236}">
                <a16:creationId xmlns:a16="http://schemas.microsoft.com/office/drawing/2014/main" id="{0F21EF8E-202B-F8A4-0B01-613D01B4D34E}"/>
              </a:ext>
            </a:extLst>
          </p:cNvPr>
          <p:cNvSpPr txBox="1"/>
          <p:nvPr/>
        </p:nvSpPr>
        <p:spPr>
          <a:xfrm>
            <a:off x="154710" y="837365"/>
            <a:ext cx="5867400" cy="5139869"/>
          </a:xfrm>
          <a:prstGeom prst="rect">
            <a:avLst/>
          </a:prstGeom>
          <a:noFill/>
        </p:spPr>
        <p:txBody>
          <a:bodyPr wrap="square">
            <a:spAutoFit/>
          </a:bodyPr>
          <a:lstStyle/>
          <a:p>
            <a:r>
              <a:rPr lang="en-GB" altLang="en-US" sz="2000" dirty="0"/>
              <a:t>System architectures focus on the idea of reducing complexity through both a separation of concerns using </a:t>
            </a:r>
            <a:r>
              <a:rPr lang="en-GB" altLang="en-US" sz="2000" i="1" dirty="0">
                <a:solidFill>
                  <a:srgbClr val="00B0F0"/>
                </a:solidFill>
              </a:rPr>
              <a:t>modularisation</a:t>
            </a:r>
            <a:r>
              <a:rPr lang="en-GB" altLang="en-US" sz="2000" dirty="0"/>
              <a:t> &amp; </a:t>
            </a:r>
            <a:r>
              <a:rPr lang="en-GB" altLang="en-US" sz="2000" i="1" dirty="0">
                <a:solidFill>
                  <a:srgbClr val="00B0F0"/>
                </a:solidFill>
              </a:rPr>
              <a:t>transparency</a:t>
            </a:r>
            <a:r>
              <a:rPr lang="en-GB" altLang="en-US" sz="2000" dirty="0">
                <a:solidFill>
                  <a:srgbClr val="00B0F0"/>
                </a:solidFill>
              </a:rPr>
              <a:t> </a:t>
            </a:r>
          </a:p>
          <a:p>
            <a:endParaRPr lang="en-GB" altLang="en-US" sz="2200" dirty="0"/>
          </a:p>
          <a:p>
            <a:r>
              <a:rPr lang="en-GB" altLang="en-US" sz="2200" dirty="0"/>
              <a:t>Two common criteria for modules:</a:t>
            </a:r>
          </a:p>
          <a:p>
            <a:pPr lvl="1"/>
            <a:r>
              <a:rPr lang="en-GB" altLang="en-US" sz="1800" i="1" dirty="0"/>
              <a:t>high cohesion</a:t>
            </a:r>
            <a:endParaRPr lang="en-GB" altLang="en-US" sz="1800" dirty="0"/>
          </a:p>
          <a:p>
            <a:pPr lvl="1"/>
            <a:r>
              <a:rPr lang="en-GB" altLang="en-US" sz="1800" i="1" dirty="0"/>
              <a:t>loose-coupling</a:t>
            </a:r>
            <a:r>
              <a:rPr lang="en-GB" altLang="en-US" sz="1800" dirty="0"/>
              <a:t>  </a:t>
            </a:r>
          </a:p>
          <a:p>
            <a:endParaRPr lang="en-GB" altLang="en-US" sz="2000" dirty="0"/>
          </a:p>
          <a:p>
            <a:r>
              <a:rPr lang="en-GB" altLang="en-US" sz="2000" dirty="0"/>
              <a:t>Meyer (1998) uses five criteria for modularisation: </a:t>
            </a:r>
          </a:p>
          <a:p>
            <a:pPr lvl="1"/>
            <a:r>
              <a:rPr lang="en-GB" altLang="en-US" sz="1800" i="1" dirty="0"/>
              <a:t>Decomposability</a:t>
            </a:r>
            <a:r>
              <a:rPr lang="en-GB" altLang="en-US" sz="1800" dirty="0"/>
              <a:t>:</a:t>
            </a:r>
          </a:p>
          <a:p>
            <a:pPr lvl="1"/>
            <a:r>
              <a:rPr lang="en-GB" altLang="en-US" sz="1800" i="1" dirty="0"/>
              <a:t>Composability</a:t>
            </a:r>
            <a:r>
              <a:rPr lang="en-GB" altLang="en-US" sz="1800" dirty="0"/>
              <a:t>: </a:t>
            </a:r>
          </a:p>
          <a:p>
            <a:pPr lvl="1"/>
            <a:r>
              <a:rPr lang="en-GB" altLang="en-US" sz="1800" i="1" dirty="0"/>
              <a:t>Understandability:</a:t>
            </a:r>
            <a:r>
              <a:rPr lang="en-GB" altLang="en-US" sz="1800" dirty="0"/>
              <a:t> </a:t>
            </a:r>
          </a:p>
          <a:p>
            <a:pPr lvl="1"/>
            <a:r>
              <a:rPr lang="en-GB" altLang="en-US" sz="1800" i="1" dirty="0"/>
              <a:t>Continuity</a:t>
            </a:r>
            <a:r>
              <a:rPr lang="en-GB" altLang="en-US" sz="1800" dirty="0"/>
              <a:t>:</a:t>
            </a:r>
          </a:p>
          <a:p>
            <a:pPr lvl="1"/>
            <a:r>
              <a:rPr lang="en-GB" altLang="en-US" sz="1800" i="1" dirty="0"/>
              <a:t>Protection</a:t>
            </a:r>
            <a:r>
              <a:rPr lang="en-GB" altLang="en-US" sz="1800" dirty="0"/>
              <a:t>:</a:t>
            </a:r>
            <a:endParaRPr lang="en-GB" altLang="en-US" dirty="0"/>
          </a:p>
          <a:p>
            <a:pPr lvl="1"/>
            <a:endParaRPr lang="en-GB" altLang="en-US" sz="1800" dirty="0"/>
          </a:p>
        </p:txBody>
      </p:sp>
      <p:sp>
        <p:nvSpPr>
          <p:cNvPr id="9" name="TextBox 8">
            <a:extLst>
              <a:ext uri="{FF2B5EF4-FFF2-40B4-BE49-F238E27FC236}">
                <a16:creationId xmlns:a16="http://schemas.microsoft.com/office/drawing/2014/main" id="{B35BF8A4-788F-C305-06D4-53BA82916DE7}"/>
              </a:ext>
            </a:extLst>
          </p:cNvPr>
          <p:cNvSpPr txBox="1"/>
          <p:nvPr/>
        </p:nvSpPr>
        <p:spPr>
          <a:xfrm>
            <a:off x="70427" y="127712"/>
            <a:ext cx="7688117" cy="369332"/>
          </a:xfrm>
          <a:prstGeom prst="rect">
            <a:avLst/>
          </a:prstGeom>
          <a:noFill/>
        </p:spPr>
        <p:txBody>
          <a:bodyPr wrap="square">
            <a:spAutoFit/>
          </a:bodyPr>
          <a:lstStyle/>
          <a:p>
            <a:r>
              <a:rPr lang="en-GB" altLang="en-US" b="1" dirty="0">
                <a:solidFill>
                  <a:srgbClr val="FF0000"/>
                </a:solidFill>
              </a:rPr>
              <a:t>Reducing System Complexity using Abstraction (Modularisation)</a:t>
            </a:r>
            <a:endParaRPr lang="en-IN" b="1" dirty="0">
              <a:solidFill>
                <a:srgbClr val="FF0000"/>
              </a:solidFill>
            </a:endParaRPr>
          </a:p>
        </p:txBody>
      </p:sp>
      <p:sp>
        <p:nvSpPr>
          <p:cNvPr id="11" name="TextBox 10">
            <a:extLst>
              <a:ext uri="{FF2B5EF4-FFF2-40B4-BE49-F238E27FC236}">
                <a16:creationId xmlns:a16="http://schemas.microsoft.com/office/drawing/2014/main" id="{10189EB8-F38E-CEE1-E160-2A2200A94A02}"/>
              </a:ext>
            </a:extLst>
          </p:cNvPr>
          <p:cNvSpPr txBox="1"/>
          <p:nvPr/>
        </p:nvSpPr>
        <p:spPr>
          <a:xfrm>
            <a:off x="70427" y="5714625"/>
            <a:ext cx="8573655" cy="1015663"/>
          </a:xfrm>
          <a:prstGeom prst="rect">
            <a:avLst/>
          </a:prstGeom>
          <a:noFill/>
        </p:spPr>
        <p:txBody>
          <a:bodyPr wrap="square">
            <a:spAutoFit/>
          </a:bodyPr>
          <a:lstStyle/>
          <a:p>
            <a:pPr marL="342900" indent="-342900">
              <a:buFont typeface="Arial" panose="020B0604020202020204" pitchFamily="34" charset="0"/>
              <a:buChar char="•"/>
            </a:pPr>
            <a:r>
              <a:rPr lang="en-GB" altLang="en-US" sz="2000" dirty="0"/>
              <a:t>Abstractions define those things that are important in a system</a:t>
            </a:r>
          </a:p>
          <a:p>
            <a:pPr marL="342900" indent="-342900">
              <a:buFont typeface="Arial" panose="020B0604020202020204" pitchFamily="34" charset="0"/>
              <a:buChar char="•"/>
            </a:pPr>
            <a:r>
              <a:rPr lang="en-GB" altLang="en-US" sz="2000" dirty="0"/>
              <a:t>Abstraction that simplifies the view or access to internal functionality to the outside, is also called an </a:t>
            </a:r>
            <a:r>
              <a:rPr lang="en-GB" altLang="en-US" sz="2000" i="1" dirty="0"/>
              <a:t>interface</a:t>
            </a:r>
            <a:r>
              <a:rPr lang="en-GB" altLang="en-US" sz="2000" dirty="0"/>
              <a:t>.</a:t>
            </a:r>
          </a:p>
        </p:txBody>
      </p:sp>
    </p:spTree>
    <p:extLst>
      <p:ext uri="{BB962C8B-B14F-4D97-AF65-F5344CB8AC3E}">
        <p14:creationId xmlns:p14="http://schemas.microsoft.com/office/powerpoint/2010/main" val="21369807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3EDF2D-3A03-8A14-C9BB-7F9C12B59E40}"/>
              </a:ext>
            </a:extLst>
          </p:cNvPr>
          <p:cNvSpPr>
            <a:spLocks noGrp="1"/>
          </p:cNvSpPr>
          <p:nvPr>
            <p:ph idx="1"/>
          </p:nvPr>
        </p:nvSpPr>
        <p:spPr>
          <a:xfrm>
            <a:off x="1103312" y="295564"/>
            <a:ext cx="8946541" cy="6354618"/>
          </a:xfrm>
        </p:spPr>
        <p:txBody>
          <a:bodyPr>
            <a:noAutofit/>
          </a:bodyPr>
          <a:lstStyle/>
          <a:p>
            <a:pPr algn="just"/>
            <a:r>
              <a:rPr lang="en-US" sz="1600" dirty="0">
                <a:solidFill>
                  <a:srgbClr val="FF0000"/>
                </a:solidFill>
              </a:rPr>
              <a:t>Decomposability</a:t>
            </a:r>
            <a:r>
              <a:rPr lang="en-US" sz="1600" dirty="0"/>
              <a:t>: This criterion refers to the extent to which a system can be broken down into smaller, manageable modules or components. A highly decomposable system allows for easier understanding and modification since changes can be isolated to specific modules without affecting the entire system.</a:t>
            </a:r>
          </a:p>
          <a:p>
            <a:pPr algn="just"/>
            <a:r>
              <a:rPr lang="en-US" sz="1600" dirty="0">
                <a:solidFill>
                  <a:srgbClr val="FF0000"/>
                </a:solidFill>
              </a:rPr>
              <a:t>Composability</a:t>
            </a:r>
            <a:r>
              <a:rPr lang="en-US" sz="1600" dirty="0"/>
              <a:t>: Composability evaluates how effectively modules can be combined or composed to create larger systems or assemblies. Modular systems with good composability enable the integration of modules in various configurations to fulfill different requirements or accommodate changes.</a:t>
            </a:r>
          </a:p>
          <a:p>
            <a:pPr algn="just"/>
            <a:r>
              <a:rPr lang="en-US" sz="1600" dirty="0">
                <a:solidFill>
                  <a:srgbClr val="FF0000"/>
                </a:solidFill>
              </a:rPr>
              <a:t>Understandability</a:t>
            </a:r>
            <a:r>
              <a:rPr lang="en-US" sz="1600" dirty="0"/>
              <a:t>: Understandability measures the clarity and ease with which a module's functionality, interfaces, and interactions can be comprehended by developers or users. Modules that are well-structured and documented facilitate understanding, leading to more efficient development, debugging, and maintenance processes.</a:t>
            </a:r>
          </a:p>
          <a:p>
            <a:pPr algn="just"/>
            <a:r>
              <a:rPr lang="en-US" sz="1600" dirty="0">
                <a:solidFill>
                  <a:srgbClr val="FF0000"/>
                </a:solidFill>
              </a:rPr>
              <a:t>Continuity</a:t>
            </a:r>
            <a:r>
              <a:rPr lang="en-US" sz="1600" dirty="0"/>
              <a:t>: Continuity refers to the cohesion and coherence within modules and across module boundaries. A system with good continuity maintains logical relationships and dependencies among modules while minimizing coupling, ensuring that changes to one module do not cause unexpected side effects in others.</a:t>
            </a:r>
          </a:p>
          <a:p>
            <a:pPr algn="just"/>
            <a:r>
              <a:rPr lang="en-US" sz="1600" dirty="0">
                <a:solidFill>
                  <a:srgbClr val="FF0000"/>
                </a:solidFill>
              </a:rPr>
              <a:t>Protection</a:t>
            </a:r>
            <a:r>
              <a:rPr lang="en-US" sz="1600" dirty="0"/>
              <a:t>: Protection assesses the degree to which modules can encapsulate their internal implementation details and protect them from unauthorized access or unintended interference. Module interfaces should provide controlled access to functionality while hiding implementation complexities, promoting modularity and security.</a:t>
            </a:r>
            <a:endParaRPr lang="en-IN" sz="1600" dirty="0"/>
          </a:p>
        </p:txBody>
      </p:sp>
    </p:spTree>
    <p:extLst>
      <p:ext uri="{BB962C8B-B14F-4D97-AF65-F5344CB8AC3E}">
        <p14:creationId xmlns:p14="http://schemas.microsoft.com/office/powerpoint/2010/main" val="38923004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B882C-2BE9-A927-9DC2-94ACBDF27FD5}"/>
              </a:ext>
            </a:extLst>
          </p:cNvPr>
          <p:cNvSpPr>
            <a:spLocks noGrp="1"/>
          </p:cNvSpPr>
          <p:nvPr>
            <p:ph type="title"/>
          </p:nvPr>
        </p:nvSpPr>
        <p:spPr/>
        <p:txBody>
          <a:bodyPr/>
          <a:lstStyle/>
          <a:p>
            <a:r>
              <a:rPr lang="en-IN" dirty="0"/>
              <a:t>Service Architecture Models</a:t>
            </a:r>
          </a:p>
        </p:txBody>
      </p:sp>
      <p:sp>
        <p:nvSpPr>
          <p:cNvPr id="3" name="Content Placeholder 2">
            <a:extLst>
              <a:ext uri="{FF2B5EF4-FFF2-40B4-BE49-F238E27FC236}">
                <a16:creationId xmlns:a16="http://schemas.microsoft.com/office/drawing/2014/main" id="{D392F0B6-B81B-A2AB-BC8C-EF34BBA25500}"/>
              </a:ext>
            </a:extLst>
          </p:cNvPr>
          <p:cNvSpPr>
            <a:spLocks noGrp="1"/>
          </p:cNvSpPr>
          <p:nvPr>
            <p:ph idx="1"/>
          </p:nvPr>
        </p:nvSpPr>
        <p:spPr/>
        <p:txBody>
          <a:bodyPr/>
          <a:lstStyle/>
          <a:p>
            <a:r>
              <a:rPr lang="en-US" dirty="0"/>
              <a:t>Partitioning and Distribution of Service Components</a:t>
            </a:r>
          </a:p>
          <a:p>
            <a:r>
              <a:rPr lang="en-IN" dirty="0"/>
              <a:t>Multi-tier Client Service Models</a:t>
            </a:r>
          </a:p>
          <a:p>
            <a:r>
              <a:rPr lang="en-IN" dirty="0"/>
              <a:t>Middleware</a:t>
            </a:r>
          </a:p>
          <a:p>
            <a:r>
              <a:rPr lang="en-IN" dirty="0"/>
              <a:t>Service Oriented Computing (SOC)</a:t>
            </a:r>
          </a:p>
          <a:p>
            <a:r>
              <a:rPr lang="en-IN" dirty="0"/>
              <a:t>Grid Computing</a:t>
            </a:r>
          </a:p>
          <a:p>
            <a:r>
              <a:rPr lang="en-IN" dirty="0"/>
              <a:t>Peer-to-Peer Systems</a:t>
            </a:r>
          </a:p>
          <a:p>
            <a:endParaRPr lang="en-IN" dirty="0"/>
          </a:p>
        </p:txBody>
      </p:sp>
    </p:spTree>
    <p:extLst>
      <p:ext uri="{BB962C8B-B14F-4D97-AF65-F5344CB8AC3E}">
        <p14:creationId xmlns:p14="http://schemas.microsoft.com/office/powerpoint/2010/main" val="5783027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29C5C-1EA2-F89B-C326-30B6F1C855DE}"/>
              </a:ext>
            </a:extLst>
          </p:cNvPr>
          <p:cNvSpPr>
            <a:spLocks noGrp="1"/>
          </p:cNvSpPr>
          <p:nvPr>
            <p:ph type="title"/>
          </p:nvPr>
        </p:nvSpPr>
        <p:spPr>
          <a:xfrm>
            <a:off x="0" y="182218"/>
            <a:ext cx="12191999" cy="632791"/>
          </a:xfrm>
        </p:spPr>
        <p:txBody>
          <a:bodyPr>
            <a:normAutofit fontScale="90000"/>
          </a:bodyPr>
          <a:lstStyle/>
          <a:p>
            <a:r>
              <a:rPr lang="en-US" dirty="0"/>
              <a:t>Partitioning and Distribution of Service Components</a:t>
            </a:r>
            <a:br>
              <a:rPr lang="en-US" dirty="0"/>
            </a:br>
            <a:endParaRPr lang="en-IN" dirty="0"/>
          </a:p>
        </p:txBody>
      </p:sp>
      <p:sp>
        <p:nvSpPr>
          <p:cNvPr id="3" name="Content Placeholder 2">
            <a:extLst>
              <a:ext uri="{FF2B5EF4-FFF2-40B4-BE49-F238E27FC236}">
                <a16:creationId xmlns:a16="http://schemas.microsoft.com/office/drawing/2014/main" id="{46060E3D-F113-13BE-92D3-6C0A32A6D528}"/>
              </a:ext>
            </a:extLst>
          </p:cNvPr>
          <p:cNvSpPr>
            <a:spLocks noGrp="1"/>
          </p:cNvSpPr>
          <p:nvPr>
            <p:ph idx="1"/>
          </p:nvPr>
        </p:nvSpPr>
        <p:spPr>
          <a:xfrm>
            <a:off x="149086" y="815009"/>
            <a:ext cx="11857383" cy="5764695"/>
          </a:xfrm>
        </p:spPr>
        <p:txBody>
          <a:bodyPr>
            <a:normAutofit fontScale="85000" lnSpcReduction="10000"/>
          </a:bodyPr>
          <a:lstStyle/>
          <a:p>
            <a:pPr marL="0" indent="0">
              <a:buNone/>
            </a:pPr>
            <a:r>
              <a:rPr lang="en-IN" dirty="0"/>
              <a:t>the key points </a:t>
            </a:r>
            <a:r>
              <a:rPr lang="en-IN" dirty="0">
                <a:latin typeface="Abadi Extra Light" panose="020B0204020104020204" pitchFamily="34" charset="0"/>
              </a:rPr>
              <a:t>for </a:t>
            </a:r>
            <a:r>
              <a:rPr lang="en-US" dirty="0">
                <a:latin typeface="Abadi Extra Light" panose="020B0204020104020204" pitchFamily="34" charset="0"/>
              </a:rPr>
              <a:t>various designs for dividing and distributing services in ubiquitous computing environments:</a:t>
            </a:r>
          </a:p>
          <a:p>
            <a:pPr marL="457200" indent="-457200">
              <a:buFont typeface="+mj-lt"/>
              <a:buAutoNum type="arabicPeriod"/>
            </a:pPr>
            <a:r>
              <a:rPr lang="en-US" dirty="0">
                <a:solidFill>
                  <a:srgbClr val="FF0000"/>
                </a:solidFill>
                <a:latin typeface="Abadi Extra Light" panose="020B0204020104020204" pitchFamily="34" charset="0"/>
              </a:rPr>
              <a:t>Application Dependency: </a:t>
            </a:r>
            <a:r>
              <a:rPr lang="en-US" dirty="0">
                <a:latin typeface="Abadi Extra Light" panose="020B0204020104020204" pitchFamily="34" charset="0"/>
              </a:rPr>
              <a:t>The design of service distribution depends on the specific application requirements. For example, a chess application may run locally on high-resource devices but may require remote execution on low-resource devices.</a:t>
            </a:r>
          </a:p>
          <a:p>
            <a:pPr marL="457200" indent="-457200">
              <a:buFont typeface="+mj-lt"/>
              <a:buAutoNum type="arabicPeriod"/>
            </a:pPr>
            <a:r>
              <a:rPr lang="en-US" dirty="0">
                <a:solidFill>
                  <a:srgbClr val="FF0000"/>
                </a:solidFill>
                <a:latin typeface="Abadi Extra Light" panose="020B0204020104020204" pitchFamily="34" charset="0"/>
              </a:rPr>
              <a:t>Communication Service Type</a:t>
            </a:r>
            <a:r>
              <a:rPr lang="en-US" dirty="0">
                <a:latin typeface="Abadi Extra Light" panose="020B0204020104020204" pitchFamily="34" charset="0"/>
              </a:rPr>
              <a:t>: Different types of communication services, such as high-performance networks or unreliable mobile networks, influence the design choices for service distribution. The need to cope with network reliability and performance impacts the distribution strategy. </a:t>
            </a:r>
          </a:p>
          <a:p>
            <a:pPr marL="457200" indent="-457200">
              <a:buFont typeface="+mj-lt"/>
              <a:buAutoNum type="arabicPeriod"/>
            </a:pPr>
            <a:r>
              <a:rPr lang="en-US" dirty="0">
                <a:solidFill>
                  <a:srgbClr val="FF0000"/>
                </a:solidFill>
                <a:latin typeface="Abadi Extra Light" panose="020B0204020104020204" pitchFamily="34" charset="0"/>
              </a:rPr>
              <a:t>Access Device Type</a:t>
            </a:r>
            <a:r>
              <a:rPr lang="en-US" dirty="0">
                <a:latin typeface="Abadi Extra Light" panose="020B0204020104020204" pitchFamily="34" charset="0"/>
              </a:rPr>
              <a:t>: The type of access device used, whether high-resource or low-resource, determines whether the application can execute locally or requires remote execution over the network.</a:t>
            </a:r>
          </a:p>
          <a:p>
            <a:pPr marL="457200" indent="-457200">
              <a:buFont typeface="+mj-lt"/>
              <a:buAutoNum type="arabicPeriod"/>
            </a:pPr>
            <a:r>
              <a:rPr lang="en-US" dirty="0">
                <a:solidFill>
                  <a:srgbClr val="FF0000"/>
                </a:solidFill>
                <a:latin typeface="Abadi Extra Light" panose="020B0204020104020204" pitchFamily="34" charset="0"/>
              </a:rPr>
              <a:t>Balance of Local and Remote Processing</a:t>
            </a:r>
            <a:r>
              <a:rPr lang="en-US" dirty="0">
                <a:latin typeface="Abadi Extra Light" panose="020B0204020104020204" pitchFamily="34" charset="0"/>
              </a:rPr>
              <a:t>: There's a need to balance the degree of local processing and remote processing based on factors such as network reliability, available resources, and power consumption. This balance may shift dynamically based on the application requirements and available infrastructure.</a:t>
            </a:r>
          </a:p>
          <a:p>
            <a:pPr marL="457200" indent="-457200">
              <a:buFont typeface="+mj-lt"/>
              <a:buAutoNum type="arabicPeriod"/>
            </a:pPr>
            <a:r>
              <a:rPr lang="en-US" dirty="0">
                <a:solidFill>
                  <a:srgbClr val="FF0000"/>
                </a:solidFill>
                <a:latin typeface="Abadi Extra Light" panose="020B0204020104020204" pitchFamily="34" charset="0"/>
              </a:rPr>
              <a:t>Middleware Service Model</a:t>
            </a:r>
            <a:r>
              <a:rPr lang="en-US" dirty="0">
                <a:latin typeface="Abadi Extra Light" panose="020B0204020104020204" pitchFamily="34" charset="0"/>
              </a:rPr>
              <a:t>: Generic services such as communication and data management can be factored out of specific application servers and hosted in computer nodes, enabling them to be shared across multiple application services.</a:t>
            </a:r>
          </a:p>
          <a:p>
            <a:pPr marL="457200" indent="-457200">
              <a:buFont typeface="+mj-lt"/>
              <a:buAutoNum type="arabicPeriod"/>
            </a:pPr>
            <a:r>
              <a:rPr lang="en-US" dirty="0">
                <a:solidFill>
                  <a:srgbClr val="FF0000"/>
                </a:solidFill>
                <a:latin typeface="Abadi Extra Light" panose="020B0204020104020204" pitchFamily="34" charset="0"/>
              </a:rPr>
              <a:t>Service-Oriented Computing (SOC): </a:t>
            </a:r>
            <a:r>
              <a:rPr lang="en-US" dirty="0">
                <a:latin typeface="Abadi Extra Light" panose="020B0204020104020204" pitchFamily="34" charset="0"/>
              </a:rPr>
              <a:t>SOC defines an explicit notion of services, often implemented using technologies like XML Web Services (WS). It emphasizes modular and loosely coupled service components.</a:t>
            </a:r>
          </a:p>
          <a:p>
            <a:pPr marL="457200" indent="-457200">
              <a:buFont typeface="+mj-lt"/>
              <a:buAutoNum type="arabicPeriod"/>
            </a:pPr>
            <a:r>
              <a:rPr lang="en-US" dirty="0">
                <a:solidFill>
                  <a:srgbClr val="FF0000"/>
                </a:solidFill>
                <a:latin typeface="Abadi Extra Light" panose="020B0204020104020204" pitchFamily="34" charset="0"/>
              </a:rPr>
              <a:t>Mobile Client Model</a:t>
            </a:r>
            <a:r>
              <a:rPr lang="en-US" dirty="0">
                <a:latin typeface="Abadi Extra Light" panose="020B0204020104020204" pitchFamily="34" charset="0"/>
              </a:rPr>
              <a:t>: In the mobile client model, the network addresses of client devices can move during a service invocation session, and service access is optimized for low-resource mobile devices.</a:t>
            </a:r>
          </a:p>
          <a:p>
            <a:pPr marL="457200" indent="-457200">
              <a:buFont typeface="+mj-lt"/>
              <a:buAutoNum type="arabicPeriod"/>
            </a:pPr>
            <a:r>
              <a:rPr lang="en-US" dirty="0">
                <a:solidFill>
                  <a:srgbClr val="FF0000"/>
                </a:solidFill>
                <a:latin typeface="Abadi Extra Light" panose="020B0204020104020204" pitchFamily="34" charset="0"/>
              </a:rPr>
              <a:t>Peer-to-Peer Service Model</a:t>
            </a:r>
            <a:r>
              <a:rPr lang="en-US" dirty="0">
                <a:latin typeface="Abadi Extra Light" panose="020B0204020104020204" pitchFamily="34" charset="0"/>
              </a:rPr>
              <a:t>: This model supports flexible service availability over dynamic service infrastructures like mobile ad hoc networks (MANETs) and enables decentralized communication and collaboration.</a:t>
            </a:r>
          </a:p>
          <a:p>
            <a:endParaRPr lang="en-IN" dirty="0"/>
          </a:p>
        </p:txBody>
      </p:sp>
    </p:spTree>
    <p:extLst>
      <p:ext uri="{BB962C8B-B14F-4D97-AF65-F5344CB8AC3E}">
        <p14:creationId xmlns:p14="http://schemas.microsoft.com/office/powerpoint/2010/main" val="1566164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 name="Content Placeholder 4" descr="A black and white text on a white background&#10;&#10;Description automatically generated">
            <a:extLst>
              <a:ext uri="{FF2B5EF4-FFF2-40B4-BE49-F238E27FC236}">
                <a16:creationId xmlns:a16="http://schemas.microsoft.com/office/drawing/2014/main" id="{3F734180-A3D9-3F80-F709-9B68D81D7EAF}"/>
              </a:ext>
            </a:extLst>
          </p:cNvPr>
          <p:cNvPicPr>
            <a:picLocks noGrp="1" noChangeAspect="1"/>
          </p:cNvPicPr>
          <p:nvPr>
            <p:ph idx="1"/>
          </p:nvPr>
        </p:nvPicPr>
        <p:blipFill>
          <a:blip r:embed="rId3"/>
          <a:stretch>
            <a:fillRect/>
          </a:stretch>
        </p:blipFill>
        <p:spPr>
          <a:xfrm>
            <a:off x="523346" y="1237827"/>
            <a:ext cx="10905066" cy="4362026"/>
          </a:xfrm>
          <a:prstGeom prst="rect">
            <a:avLst/>
          </a:prstGeom>
        </p:spPr>
      </p:pic>
      <p:sp>
        <p:nvSpPr>
          <p:cNvPr id="7" name="TextBox 6">
            <a:extLst>
              <a:ext uri="{FF2B5EF4-FFF2-40B4-BE49-F238E27FC236}">
                <a16:creationId xmlns:a16="http://schemas.microsoft.com/office/drawing/2014/main" id="{CE19148A-A99E-ADE0-68BC-00C4EE82CA62}"/>
              </a:ext>
            </a:extLst>
          </p:cNvPr>
          <p:cNvSpPr txBox="1"/>
          <p:nvPr/>
        </p:nvSpPr>
        <p:spPr>
          <a:xfrm>
            <a:off x="477011" y="6305319"/>
            <a:ext cx="11237975" cy="646331"/>
          </a:xfrm>
          <a:prstGeom prst="rect">
            <a:avLst/>
          </a:prstGeom>
          <a:noFill/>
        </p:spPr>
        <p:txBody>
          <a:bodyPr wrap="square">
            <a:spAutoFit/>
          </a:bodyPr>
          <a:lstStyle/>
          <a:p>
            <a:pPr algn="l"/>
            <a:r>
              <a:rPr lang="en-US" sz="1800" b="0" i="0" u="none" strike="noStrike" baseline="0" dirty="0">
                <a:latin typeface="AdvTimes"/>
              </a:rPr>
              <a:t>Balancing the use of local processing against the amount of communication needed depends upon the application and how it is designed.</a:t>
            </a:r>
            <a:endParaRPr lang="en-IN" dirty="0"/>
          </a:p>
        </p:txBody>
      </p:sp>
    </p:spTree>
    <p:extLst>
      <p:ext uri="{BB962C8B-B14F-4D97-AF65-F5344CB8AC3E}">
        <p14:creationId xmlns:p14="http://schemas.microsoft.com/office/powerpoint/2010/main" val="22681555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2F0DF-8B57-E864-4BA7-1847509E25B4}"/>
              </a:ext>
            </a:extLst>
          </p:cNvPr>
          <p:cNvSpPr>
            <a:spLocks noGrp="1"/>
          </p:cNvSpPr>
          <p:nvPr>
            <p:ph type="title"/>
          </p:nvPr>
        </p:nvSpPr>
        <p:spPr/>
        <p:txBody>
          <a:bodyPr/>
          <a:lstStyle/>
          <a:p>
            <a:r>
              <a:rPr lang="en-IN" dirty="0"/>
              <a:t>Multi-tier Client Service Models</a:t>
            </a:r>
          </a:p>
        </p:txBody>
      </p:sp>
      <p:pic>
        <p:nvPicPr>
          <p:cNvPr id="5" name="Content Placeholder 4">
            <a:extLst>
              <a:ext uri="{FF2B5EF4-FFF2-40B4-BE49-F238E27FC236}">
                <a16:creationId xmlns:a16="http://schemas.microsoft.com/office/drawing/2014/main" id="{807D7DD3-77AB-F094-DA28-8612C87B7B79}"/>
              </a:ext>
            </a:extLst>
          </p:cNvPr>
          <p:cNvPicPr>
            <a:picLocks noGrp="1" noChangeAspect="1"/>
          </p:cNvPicPr>
          <p:nvPr>
            <p:ph idx="1"/>
          </p:nvPr>
        </p:nvPicPr>
        <p:blipFill>
          <a:blip r:embed="rId2"/>
          <a:stretch>
            <a:fillRect/>
          </a:stretch>
        </p:blipFill>
        <p:spPr>
          <a:xfrm>
            <a:off x="1194021" y="1400175"/>
            <a:ext cx="7038975" cy="2028825"/>
          </a:xfrm>
        </p:spPr>
      </p:pic>
      <p:sp>
        <p:nvSpPr>
          <p:cNvPr id="7" name="TextBox 6">
            <a:extLst>
              <a:ext uri="{FF2B5EF4-FFF2-40B4-BE49-F238E27FC236}">
                <a16:creationId xmlns:a16="http://schemas.microsoft.com/office/drawing/2014/main" id="{E390071B-8421-90F3-56EF-29BE86FFD451}"/>
              </a:ext>
            </a:extLst>
          </p:cNvPr>
          <p:cNvSpPr txBox="1"/>
          <p:nvPr/>
        </p:nvSpPr>
        <p:spPr>
          <a:xfrm>
            <a:off x="516835" y="3633685"/>
            <a:ext cx="10326756" cy="2585323"/>
          </a:xfrm>
          <a:prstGeom prst="rect">
            <a:avLst/>
          </a:prstGeom>
          <a:noFill/>
        </p:spPr>
        <p:txBody>
          <a:bodyPr wrap="square">
            <a:spAutoFit/>
          </a:bodyPr>
          <a:lstStyle/>
          <a:p>
            <a:pPr algn="just"/>
            <a:r>
              <a:rPr lang="en-US" b="0" i="0" dirty="0">
                <a:effectLst/>
                <a:latin typeface="Söhne"/>
              </a:rPr>
              <a:t>In Figure, five different designs for information resource Ubiquitous Computing (</a:t>
            </a:r>
            <a:r>
              <a:rPr lang="en-US" b="0" i="0" dirty="0" err="1">
                <a:effectLst/>
                <a:latin typeface="Söhne"/>
              </a:rPr>
              <a:t>UbiCom</a:t>
            </a:r>
            <a:r>
              <a:rPr lang="en-US" b="0" i="0" dirty="0">
                <a:effectLst/>
                <a:latin typeface="Söhne"/>
              </a:rPr>
              <a:t>) systems are illustrated based on the distribution of their A (Application), P (Presentation), and I (Information) components:</a:t>
            </a:r>
          </a:p>
          <a:p>
            <a:pPr marL="342900" indent="-342900" algn="just">
              <a:buFont typeface="+mj-lt"/>
              <a:buAutoNum type="arabicPeriod"/>
            </a:pPr>
            <a:r>
              <a:rPr lang="en-IN" b="1" i="0" dirty="0">
                <a:effectLst/>
                <a:latin typeface="Söhne"/>
              </a:rPr>
              <a:t>Single Tier, Monolithic System</a:t>
            </a:r>
            <a:endParaRPr lang="en-US" dirty="0">
              <a:latin typeface="Söhne"/>
            </a:endParaRPr>
          </a:p>
          <a:p>
            <a:pPr marL="342900" indent="-342900" algn="just">
              <a:buFont typeface="+mj-lt"/>
              <a:buAutoNum type="arabicPeriod"/>
            </a:pPr>
            <a:r>
              <a:rPr lang="en-US" b="1" i="0" dirty="0">
                <a:effectLst/>
                <a:latin typeface="Söhne"/>
              </a:rPr>
              <a:t>Two Tier, Thin Client-Server Model</a:t>
            </a:r>
          </a:p>
          <a:p>
            <a:pPr marL="342900" indent="-342900" algn="just">
              <a:buFont typeface="+mj-lt"/>
              <a:buAutoNum type="arabicPeriod"/>
            </a:pPr>
            <a:r>
              <a:rPr lang="en-IN" b="1" i="0" dirty="0">
                <a:effectLst/>
                <a:latin typeface="Söhne"/>
              </a:rPr>
              <a:t>Two Tier, Fat Client-Server Model</a:t>
            </a:r>
            <a:endParaRPr lang="en-US" b="1" dirty="0">
              <a:latin typeface="Söhne"/>
            </a:endParaRPr>
          </a:p>
          <a:p>
            <a:pPr marL="342900" indent="-342900" algn="just">
              <a:buFont typeface="+mj-lt"/>
              <a:buAutoNum type="arabicPeriod"/>
            </a:pPr>
            <a:r>
              <a:rPr lang="en-IN" b="1" i="0" dirty="0">
                <a:effectLst/>
                <a:latin typeface="Söhne"/>
              </a:rPr>
              <a:t>Three-Tier Systems</a:t>
            </a:r>
            <a:endParaRPr lang="en-US" b="1" i="0" dirty="0">
              <a:effectLst/>
              <a:latin typeface="Söhne"/>
            </a:endParaRPr>
          </a:p>
          <a:p>
            <a:pPr marL="342900" indent="-342900" algn="just">
              <a:buFont typeface="+mj-lt"/>
              <a:buAutoNum type="arabicPeriod"/>
            </a:pPr>
            <a:r>
              <a:rPr lang="en-IN" b="1" i="0" dirty="0">
                <a:effectLst/>
                <a:latin typeface="Söhne"/>
              </a:rPr>
              <a:t>Four-Tier Systems</a:t>
            </a:r>
            <a:endParaRPr lang="en-US" b="1" dirty="0">
              <a:latin typeface="Söhne"/>
            </a:endParaRPr>
          </a:p>
          <a:p>
            <a:pPr marL="342900" indent="-342900" algn="just">
              <a:buFont typeface="+mj-lt"/>
              <a:buAutoNum type="arabicPeriod"/>
            </a:pPr>
            <a:r>
              <a:rPr lang="en-US" b="1" i="0" dirty="0">
                <a:effectLst/>
                <a:latin typeface="Söhne"/>
              </a:rPr>
              <a:t>Five or More Tier Systems</a:t>
            </a:r>
            <a:endParaRPr lang="en-IN" dirty="0"/>
          </a:p>
        </p:txBody>
      </p:sp>
    </p:spTree>
    <p:extLst>
      <p:ext uri="{BB962C8B-B14F-4D97-AF65-F5344CB8AC3E}">
        <p14:creationId xmlns:p14="http://schemas.microsoft.com/office/powerpoint/2010/main" val="13327193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D52A9-5FCC-2796-386C-6F8125A0C594}"/>
              </a:ext>
            </a:extLst>
          </p:cNvPr>
          <p:cNvSpPr>
            <a:spLocks noGrp="1"/>
          </p:cNvSpPr>
          <p:nvPr>
            <p:ph type="title"/>
          </p:nvPr>
        </p:nvSpPr>
        <p:spPr>
          <a:xfrm>
            <a:off x="635223" y="629266"/>
            <a:ext cx="3116690" cy="5594554"/>
          </a:xfrm>
        </p:spPr>
        <p:txBody>
          <a:bodyPr anchor="ctr">
            <a:normAutofit/>
          </a:bodyPr>
          <a:lstStyle/>
          <a:p>
            <a:r>
              <a:rPr lang="en-IN" sz="4800" b="1" i="0">
                <a:solidFill>
                  <a:srgbClr val="EBEBEB"/>
                </a:solidFill>
                <a:effectLst/>
                <a:latin typeface="Söhne"/>
              </a:rPr>
              <a:t>Single Tier, Monolithic System</a:t>
            </a:r>
            <a:endParaRPr lang="en-IN" sz="4800">
              <a:solidFill>
                <a:srgbClr val="EBEBEB"/>
              </a:solidFill>
            </a:endParaRPr>
          </a:p>
        </p:txBody>
      </p:sp>
      <p:sp>
        <p:nvSpPr>
          <p:cNvPr id="3" name="Content Placeholder 2">
            <a:extLst>
              <a:ext uri="{FF2B5EF4-FFF2-40B4-BE49-F238E27FC236}">
                <a16:creationId xmlns:a16="http://schemas.microsoft.com/office/drawing/2014/main" id="{75B315EB-B0ED-0FDC-71CD-57B79FFEE232}"/>
              </a:ext>
            </a:extLst>
          </p:cNvPr>
          <p:cNvSpPr>
            <a:spLocks noGrp="1"/>
          </p:cNvSpPr>
          <p:nvPr>
            <p:ph idx="1"/>
          </p:nvPr>
        </p:nvSpPr>
        <p:spPr>
          <a:xfrm>
            <a:off x="5048452" y="1410459"/>
            <a:ext cx="6495847" cy="1885146"/>
          </a:xfrm>
        </p:spPr>
        <p:txBody>
          <a:bodyPr>
            <a:normAutofit/>
          </a:bodyPr>
          <a:lstStyle/>
          <a:p>
            <a:pPr>
              <a:lnSpc>
                <a:spcPct val="90000"/>
              </a:lnSpc>
            </a:pPr>
            <a:r>
              <a:rPr lang="en-US" dirty="0"/>
              <a:t>In this design, the entire application service resides locally on a single device or tier when it is operating.</a:t>
            </a:r>
            <a:endParaRPr lang="en-US"/>
          </a:p>
          <a:p>
            <a:pPr>
              <a:lnSpc>
                <a:spcPct val="90000"/>
              </a:lnSpc>
            </a:pPr>
            <a:r>
              <a:rPr lang="en-US" dirty="0"/>
              <a:t>The system may have networking capabilities to go online under special conditions, such as interruptions in operation or local failures.</a:t>
            </a:r>
            <a:endParaRPr lang="en-IN"/>
          </a:p>
        </p:txBody>
      </p:sp>
      <p:pic>
        <p:nvPicPr>
          <p:cNvPr id="2050" name="Picture 2" descr="Monolithic vs. microservices architectures | IcePanel Blog">
            <a:extLst>
              <a:ext uri="{FF2B5EF4-FFF2-40B4-BE49-F238E27FC236}">
                <a16:creationId xmlns:a16="http://schemas.microsoft.com/office/drawing/2014/main" id="{97015BC0-715B-D7DC-55BB-6B0D650F22A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48452" y="3562395"/>
            <a:ext cx="4731424" cy="2661426"/>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6873546"/>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21C44-DF7D-9E0B-357D-3A84863B5060}"/>
              </a:ext>
            </a:extLst>
          </p:cNvPr>
          <p:cNvSpPr>
            <a:spLocks noGrp="1"/>
          </p:cNvSpPr>
          <p:nvPr>
            <p:ph type="title"/>
          </p:nvPr>
        </p:nvSpPr>
        <p:spPr>
          <a:xfrm>
            <a:off x="635223" y="629266"/>
            <a:ext cx="3116690" cy="5594554"/>
          </a:xfrm>
        </p:spPr>
        <p:txBody>
          <a:bodyPr anchor="ctr">
            <a:normAutofit/>
          </a:bodyPr>
          <a:lstStyle/>
          <a:p>
            <a:r>
              <a:rPr lang="en-US" sz="4800" b="1" i="0">
                <a:solidFill>
                  <a:srgbClr val="EBEBEB"/>
                </a:solidFill>
                <a:effectLst/>
                <a:latin typeface="Söhne"/>
              </a:rPr>
              <a:t>Two Tier, Thin Client-Server Model</a:t>
            </a:r>
            <a:endParaRPr lang="en-IN" sz="4800">
              <a:solidFill>
                <a:srgbClr val="EBEBEB"/>
              </a:solidFill>
            </a:endParaRPr>
          </a:p>
        </p:txBody>
      </p:sp>
      <p:sp>
        <p:nvSpPr>
          <p:cNvPr id="3" name="Content Placeholder 2">
            <a:extLst>
              <a:ext uri="{FF2B5EF4-FFF2-40B4-BE49-F238E27FC236}">
                <a16:creationId xmlns:a16="http://schemas.microsoft.com/office/drawing/2014/main" id="{FEE0B22B-A1FB-0DDF-CAAC-A52FE35B4983}"/>
              </a:ext>
            </a:extLst>
          </p:cNvPr>
          <p:cNvSpPr>
            <a:spLocks noGrp="1"/>
          </p:cNvSpPr>
          <p:nvPr>
            <p:ph idx="1"/>
          </p:nvPr>
        </p:nvSpPr>
        <p:spPr>
          <a:xfrm>
            <a:off x="5048452" y="1410459"/>
            <a:ext cx="6495847" cy="1885146"/>
          </a:xfrm>
        </p:spPr>
        <p:txBody>
          <a:bodyPr>
            <a:normAutofit/>
          </a:bodyPr>
          <a:lstStyle/>
          <a:p>
            <a:pPr>
              <a:lnSpc>
                <a:spcPct val="90000"/>
              </a:lnSpc>
            </a:pPr>
            <a:r>
              <a:rPr lang="en-US" dirty="0"/>
              <a:t>In this model, the access device (client device or terminal) primarily supports data access or presentation.</a:t>
            </a:r>
            <a:endParaRPr lang="en-US"/>
          </a:p>
          <a:p>
            <a:pPr>
              <a:lnSpc>
                <a:spcPct val="90000"/>
              </a:lnSpc>
            </a:pPr>
            <a:r>
              <a:rPr lang="en-US" dirty="0"/>
              <a:t>Service processes execute remotely, and the information associated with these services is stored remotely as well.</a:t>
            </a:r>
            <a:endParaRPr lang="en-IN"/>
          </a:p>
        </p:txBody>
      </p:sp>
      <p:pic>
        <p:nvPicPr>
          <p:cNvPr id="1026" name="Picture 2" descr="Client-Server Architecture | Types Of Client Server Architecture - Tech Blog">
            <a:extLst>
              <a:ext uri="{FF2B5EF4-FFF2-40B4-BE49-F238E27FC236}">
                <a16:creationId xmlns:a16="http://schemas.microsoft.com/office/drawing/2014/main" id="{1872AD5F-4F17-13E2-57AC-C79F7FBF40F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48452" y="3562395"/>
            <a:ext cx="6495847" cy="264705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553605"/>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11"/>
          <p:cNvGraphicFramePr>
            <a:graphicFrameLocks noGrp="1"/>
          </p:cNvGraphicFramePr>
          <p:nvPr>
            <p:ph idx="1"/>
            <p:extLst>
              <p:ext uri="{D42A27DB-BD31-4B8C-83A1-F6EECF244321}">
                <p14:modId xmlns:p14="http://schemas.microsoft.com/office/powerpoint/2010/main" val="3633499640"/>
              </p:ext>
            </p:extLst>
          </p:nvPr>
        </p:nvGraphicFramePr>
        <p:xfrm>
          <a:off x="1174365" y="2049162"/>
          <a:ext cx="9906000" cy="3124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p:cNvSpPr txBox="1">
            <a:spLocks/>
          </p:cNvSpPr>
          <p:nvPr/>
        </p:nvSpPr>
        <p:spPr>
          <a:xfrm>
            <a:off x="943705" y="321275"/>
            <a:ext cx="9905998" cy="134482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b="1" dirty="0">
                <a:solidFill>
                  <a:srgbClr val="FFC000"/>
                </a:solidFill>
              </a:rPr>
              <a:t>What makes a device smart?</a:t>
            </a:r>
          </a:p>
        </p:txBody>
      </p:sp>
    </p:spTree>
    <p:extLst>
      <p:ext uri="{BB962C8B-B14F-4D97-AF65-F5344CB8AC3E}">
        <p14:creationId xmlns:p14="http://schemas.microsoft.com/office/powerpoint/2010/main" val="12288672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2F1E4-7FA1-0E2D-521B-6B5B1EF35947}"/>
              </a:ext>
            </a:extLst>
          </p:cNvPr>
          <p:cNvSpPr>
            <a:spLocks noGrp="1"/>
          </p:cNvSpPr>
          <p:nvPr>
            <p:ph type="title"/>
          </p:nvPr>
        </p:nvSpPr>
        <p:spPr>
          <a:xfrm>
            <a:off x="635223" y="629266"/>
            <a:ext cx="3116690" cy="5594554"/>
          </a:xfrm>
        </p:spPr>
        <p:txBody>
          <a:bodyPr anchor="ctr">
            <a:normAutofit/>
          </a:bodyPr>
          <a:lstStyle/>
          <a:p>
            <a:r>
              <a:rPr lang="en-IN" sz="4800" b="1" i="0">
                <a:solidFill>
                  <a:srgbClr val="EBEBEB"/>
                </a:solidFill>
                <a:effectLst/>
                <a:latin typeface="Söhne"/>
              </a:rPr>
              <a:t>Two Tier, Fat Client-Server Model</a:t>
            </a:r>
            <a:endParaRPr lang="en-IN" sz="4800">
              <a:solidFill>
                <a:srgbClr val="EBEBEB"/>
              </a:solidFill>
            </a:endParaRPr>
          </a:p>
        </p:txBody>
      </p:sp>
      <p:sp>
        <p:nvSpPr>
          <p:cNvPr id="3" name="Content Placeholder 2">
            <a:extLst>
              <a:ext uri="{FF2B5EF4-FFF2-40B4-BE49-F238E27FC236}">
                <a16:creationId xmlns:a16="http://schemas.microsoft.com/office/drawing/2014/main" id="{48F8F2B7-1627-44B0-EAF4-35E3564C2C0D}"/>
              </a:ext>
            </a:extLst>
          </p:cNvPr>
          <p:cNvSpPr>
            <a:spLocks noGrp="1"/>
          </p:cNvSpPr>
          <p:nvPr>
            <p:ph idx="1"/>
          </p:nvPr>
        </p:nvSpPr>
        <p:spPr>
          <a:xfrm>
            <a:off x="5048452" y="1410458"/>
            <a:ext cx="6495847" cy="2589913"/>
          </a:xfrm>
        </p:spPr>
        <p:txBody>
          <a:bodyPr>
            <a:normAutofit/>
          </a:bodyPr>
          <a:lstStyle/>
          <a:p>
            <a:r>
              <a:rPr lang="en-US" dirty="0"/>
              <a:t>In contrast to the thin client-server model, the access device in the fat client-server model can support some local processing and use of services.</a:t>
            </a:r>
          </a:p>
          <a:p>
            <a:r>
              <a:rPr lang="en-US" dirty="0"/>
              <a:t>While the device can execute some tasks locally, it can also invoke remote services as needed.</a:t>
            </a:r>
            <a:endParaRPr lang="en-IN" dirty="0"/>
          </a:p>
        </p:txBody>
      </p:sp>
      <p:pic>
        <p:nvPicPr>
          <p:cNvPr id="3074" name="Picture 2" descr="Two-tiered Web application architecture | Download Scientific Diagram">
            <a:extLst>
              <a:ext uri="{FF2B5EF4-FFF2-40B4-BE49-F238E27FC236}">
                <a16:creationId xmlns:a16="http://schemas.microsoft.com/office/drawing/2014/main" id="{017079CF-A198-B66D-2CFB-D298BEF1059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48452" y="4267831"/>
            <a:ext cx="4585619" cy="1955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871195"/>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B5356-77F2-05D7-9A18-F5C09F9A1DA9}"/>
              </a:ext>
            </a:extLst>
          </p:cNvPr>
          <p:cNvSpPr>
            <a:spLocks noGrp="1"/>
          </p:cNvSpPr>
          <p:nvPr>
            <p:ph type="title"/>
          </p:nvPr>
        </p:nvSpPr>
        <p:spPr>
          <a:xfrm>
            <a:off x="635223" y="629266"/>
            <a:ext cx="3116690" cy="5594554"/>
          </a:xfrm>
        </p:spPr>
        <p:txBody>
          <a:bodyPr anchor="ctr">
            <a:normAutofit/>
          </a:bodyPr>
          <a:lstStyle/>
          <a:p>
            <a:r>
              <a:rPr lang="en-IN" sz="4800" b="1" i="0">
                <a:solidFill>
                  <a:srgbClr val="EBEBEB"/>
                </a:solidFill>
                <a:effectLst/>
                <a:latin typeface="Söhne"/>
              </a:rPr>
              <a:t>Three-Tier Systems</a:t>
            </a:r>
            <a:endParaRPr lang="en-IN" sz="4800">
              <a:solidFill>
                <a:srgbClr val="EBEBEB"/>
              </a:solidFill>
            </a:endParaRPr>
          </a:p>
        </p:txBody>
      </p:sp>
      <p:sp>
        <p:nvSpPr>
          <p:cNvPr id="3" name="Content Placeholder 2">
            <a:extLst>
              <a:ext uri="{FF2B5EF4-FFF2-40B4-BE49-F238E27FC236}">
                <a16:creationId xmlns:a16="http://schemas.microsoft.com/office/drawing/2014/main" id="{E5F25A61-C4F4-082B-894A-07076D0EE415}"/>
              </a:ext>
            </a:extLst>
          </p:cNvPr>
          <p:cNvSpPr>
            <a:spLocks noGrp="1"/>
          </p:cNvSpPr>
          <p:nvPr>
            <p:ph idx="1"/>
          </p:nvPr>
        </p:nvSpPr>
        <p:spPr>
          <a:xfrm>
            <a:off x="5048452" y="1410458"/>
            <a:ext cx="6495847" cy="2661425"/>
          </a:xfrm>
        </p:spPr>
        <p:txBody>
          <a:bodyPr>
            <a:noAutofit/>
          </a:bodyPr>
          <a:lstStyle/>
          <a:p>
            <a:pPr>
              <a:lnSpc>
                <a:spcPct val="90000"/>
              </a:lnSpc>
            </a:pPr>
            <a:r>
              <a:rPr lang="en-US" sz="1600" dirty="0"/>
              <a:t>In a three-tier system, intermediate nodes are introduced between the access devices and the end service nodes.</a:t>
            </a:r>
          </a:p>
          <a:p>
            <a:pPr>
              <a:lnSpc>
                <a:spcPct val="90000"/>
              </a:lnSpc>
            </a:pPr>
            <a:r>
              <a:rPr lang="en-US" sz="1600" dirty="0"/>
              <a:t>Example is services that act on behalf of the access node to simplify operations. These intermediary services handle complex operations, such as authentication or data transformation, on behalf of the access device.</a:t>
            </a:r>
            <a:endParaRPr lang="en-IN" sz="1600" dirty="0"/>
          </a:p>
        </p:txBody>
      </p:sp>
      <p:pic>
        <p:nvPicPr>
          <p:cNvPr id="4098" name="Picture 2" descr="Three-Tier Client Server Architecture in Distributed System - GeeksforGeeks">
            <a:extLst>
              <a:ext uri="{FF2B5EF4-FFF2-40B4-BE49-F238E27FC236}">
                <a16:creationId xmlns:a16="http://schemas.microsoft.com/office/drawing/2014/main" id="{E52DA498-9F3E-E600-5922-1E05A538081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45351" y="3192384"/>
            <a:ext cx="5662608" cy="2661426"/>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071389"/>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5D9E2-E107-80AA-AB74-34BA65BF7EE0}"/>
              </a:ext>
            </a:extLst>
          </p:cNvPr>
          <p:cNvSpPr>
            <a:spLocks noGrp="1"/>
          </p:cNvSpPr>
          <p:nvPr>
            <p:ph type="title"/>
          </p:nvPr>
        </p:nvSpPr>
        <p:spPr>
          <a:xfrm>
            <a:off x="648930" y="629267"/>
            <a:ext cx="9252154" cy="1016654"/>
          </a:xfrm>
        </p:spPr>
        <p:txBody>
          <a:bodyPr>
            <a:normAutofit/>
          </a:bodyPr>
          <a:lstStyle/>
          <a:p>
            <a:r>
              <a:rPr lang="en-IN" b="1" i="0">
                <a:solidFill>
                  <a:srgbClr val="EBEBEB"/>
                </a:solidFill>
                <a:effectLst/>
                <a:latin typeface="Söhne"/>
              </a:rPr>
              <a:t>Four-Tier Systems</a:t>
            </a:r>
            <a:endParaRPr lang="en-IN">
              <a:solidFill>
                <a:srgbClr val="EBEBEB"/>
              </a:solidFill>
            </a:endParaRPr>
          </a:p>
        </p:txBody>
      </p:sp>
      <p:sp>
        <p:nvSpPr>
          <p:cNvPr id="3" name="Content Placeholder 2">
            <a:extLst>
              <a:ext uri="{FF2B5EF4-FFF2-40B4-BE49-F238E27FC236}">
                <a16:creationId xmlns:a16="http://schemas.microsoft.com/office/drawing/2014/main" id="{86B6E92E-05A7-E588-2094-5ECD31282662}"/>
              </a:ext>
            </a:extLst>
          </p:cNvPr>
          <p:cNvSpPr>
            <a:spLocks noGrp="1"/>
          </p:cNvSpPr>
          <p:nvPr>
            <p:ph idx="1"/>
          </p:nvPr>
        </p:nvSpPr>
        <p:spPr>
          <a:xfrm>
            <a:off x="648931" y="2548281"/>
            <a:ext cx="5122606" cy="3658689"/>
          </a:xfrm>
        </p:spPr>
        <p:txBody>
          <a:bodyPr>
            <a:normAutofit/>
          </a:bodyPr>
          <a:lstStyle/>
          <a:p>
            <a:pPr algn="just">
              <a:lnSpc>
                <a:spcPct val="90000"/>
              </a:lnSpc>
            </a:pPr>
            <a:r>
              <a:rPr lang="en-US" sz="1600" dirty="0"/>
              <a:t>In a four-tier system, application processing and application data are typically put on separate nodes.</a:t>
            </a:r>
          </a:p>
          <a:p>
            <a:pPr algn="just">
              <a:lnSpc>
                <a:spcPct val="90000"/>
              </a:lnSpc>
            </a:pPr>
            <a:r>
              <a:rPr lang="en-US" sz="1600" dirty="0"/>
              <a:t>Multiple application and generic application support services, known as middleware services, can be defined to handle various aspects of application logic and data management.</a:t>
            </a:r>
          </a:p>
          <a:p>
            <a:pPr algn="just">
              <a:lnSpc>
                <a:spcPct val="90000"/>
              </a:lnSpc>
            </a:pPr>
            <a:r>
              <a:rPr lang="en-US" sz="1600" dirty="0"/>
              <a:t>For example, in an e-commerce application, a user request for a service may involve authentication and banking services, which are separate from the main application logic. These services interact with the application to verify user credentials and process payments.</a:t>
            </a:r>
            <a:endParaRPr lang="en-IN" sz="1600" dirty="0"/>
          </a:p>
        </p:txBody>
      </p:sp>
      <p:pic>
        <p:nvPicPr>
          <p:cNvPr id="5122" name="Picture 2" descr="BRM System Architecture">
            <a:extLst>
              <a:ext uri="{FF2B5EF4-FFF2-40B4-BE49-F238E27FC236}">
                <a16:creationId xmlns:a16="http://schemas.microsoft.com/office/drawing/2014/main" id="{ADD1FA4E-6F79-2BCE-A5DF-4FA3D03D5B5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65849" y="2548281"/>
            <a:ext cx="4503761" cy="366201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7016435"/>
      </p:ext>
    </p:extLst>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39EC0-B0CC-FB42-0DC5-8E7886674161}"/>
              </a:ext>
            </a:extLst>
          </p:cNvPr>
          <p:cNvSpPr>
            <a:spLocks noGrp="1"/>
          </p:cNvSpPr>
          <p:nvPr>
            <p:ph type="title"/>
          </p:nvPr>
        </p:nvSpPr>
        <p:spPr>
          <a:xfrm>
            <a:off x="648930" y="629267"/>
            <a:ext cx="9252154" cy="1016654"/>
          </a:xfrm>
        </p:spPr>
        <p:txBody>
          <a:bodyPr>
            <a:normAutofit/>
          </a:bodyPr>
          <a:lstStyle/>
          <a:p>
            <a:r>
              <a:rPr lang="en-US" b="1" i="0">
                <a:solidFill>
                  <a:srgbClr val="EBEBEB"/>
                </a:solidFill>
                <a:effectLst/>
                <a:latin typeface="Söhne"/>
              </a:rPr>
              <a:t>Five or More Tier Systems</a:t>
            </a:r>
            <a:endParaRPr lang="en-IN">
              <a:solidFill>
                <a:srgbClr val="EBEBEB"/>
              </a:solidFill>
            </a:endParaRPr>
          </a:p>
        </p:txBody>
      </p:sp>
      <p:sp>
        <p:nvSpPr>
          <p:cNvPr id="3" name="Content Placeholder 2">
            <a:extLst>
              <a:ext uri="{FF2B5EF4-FFF2-40B4-BE49-F238E27FC236}">
                <a16:creationId xmlns:a16="http://schemas.microsoft.com/office/drawing/2014/main" id="{9F6C2ED1-B69A-791A-B762-3A378CBD3516}"/>
              </a:ext>
            </a:extLst>
          </p:cNvPr>
          <p:cNvSpPr>
            <a:spLocks noGrp="1"/>
          </p:cNvSpPr>
          <p:nvPr>
            <p:ph idx="1"/>
          </p:nvPr>
        </p:nvSpPr>
        <p:spPr>
          <a:xfrm>
            <a:off x="648931" y="2548281"/>
            <a:ext cx="5122606" cy="3658689"/>
          </a:xfrm>
        </p:spPr>
        <p:txBody>
          <a:bodyPr>
            <a:normAutofit/>
          </a:bodyPr>
          <a:lstStyle/>
          <a:p>
            <a:pPr algn="just"/>
            <a:r>
              <a:rPr lang="en-US" dirty="0"/>
              <a:t>Application services can also be designed to be distributed over five or more tiers depending on the complexity and requirements of the application.</a:t>
            </a:r>
          </a:p>
          <a:p>
            <a:pPr algn="just"/>
            <a:r>
              <a:rPr lang="en-US" dirty="0"/>
              <a:t>For instance, in a banking application, authentication and banking services could be separated into distinct tiers to manage security and transaction processing separately.</a:t>
            </a:r>
            <a:endParaRPr lang="en-IN" dirty="0"/>
          </a:p>
        </p:txBody>
      </p:sp>
      <p:pic>
        <p:nvPicPr>
          <p:cNvPr id="6146" name="Picture 2" descr="1 Tier Architecture, 2 Tier Architecture, 3 Tier Architecture - Appsierra">
            <a:extLst>
              <a:ext uri="{FF2B5EF4-FFF2-40B4-BE49-F238E27FC236}">
                <a16:creationId xmlns:a16="http://schemas.microsoft.com/office/drawing/2014/main" id="{D9613D69-2992-B258-70FD-BE58C0B2BD6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1916" y="2846020"/>
            <a:ext cx="5451627" cy="306654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518320"/>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7CFF0-EED9-1F8E-0E7B-2529564A3B5D}"/>
              </a:ext>
            </a:extLst>
          </p:cNvPr>
          <p:cNvSpPr>
            <a:spLocks noGrp="1"/>
          </p:cNvSpPr>
          <p:nvPr>
            <p:ph type="title"/>
          </p:nvPr>
        </p:nvSpPr>
        <p:spPr/>
        <p:txBody>
          <a:bodyPr/>
          <a:lstStyle/>
          <a:p>
            <a:r>
              <a:rPr lang="en-GB" altLang="en-US" dirty="0"/>
              <a:t>Distributed Data (D) Storage</a:t>
            </a:r>
            <a:endParaRPr lang="en-IN" dirty="0"/>
          </a:p>
        </p:txBody>
      </p:sp>
      <p:sp>
        <p:nvSpPr>
          <p:cNvPr id="3" name="Content Placeholder 2">
            <a:extLst>
              <a:ext uri="{FF2B5EF4-FFF2-40B4-BE49-F238E27FC236}">
                <a16:creationId xmlns:a16="http://schemas.microsoft.com/office/drawing/2014/main" id="{B13C7909-52DF-88BB-7803-A6B2E0882BB6}"/>
              </a:ext>
            </a:extLst>
          </p:cNvPr>
          <p:cNvSpPr>
            <a:spLocks noGrp="1"/>
          </p:cNvSpPr>
          <p:nvPr>
            <p:ph idx="1"/>
          </p:nvPr>
        </p:nvSpPr>
        <p:spPr/>
        <p:txBody>
          <a:bodyPr/>
          <a:lstStyle/>
          <a:p>
            <a:r>
              <a:rPr lang="en-GB" altLang="en-US" dirty="0"/>
              <a:t>Information (I), Processing (P), Service Access (A) and Data (D) can themselves be partitioned and distributed. 	</a:t>
            </a:r>
          </a:p>
          <a:p>
            <a:r>
              <a:rPr lang="en-GB" altLang="en-US" dirty="0"/>
              <a:t>Examples of Partitioned &amp; Distributed Data</a:t>
            </a:r>
          </a:p>
          <a:p>
            <a:pPr lvl="1"/>
            <a:r>
              <a:rPr lang="en-GB" altLang="en-US" i="1" dirty="0"/>
              <a:t>Transaction Monitors </a:t>
            </a:r>
            <a:r>
              <a:rPr lang="en-GB" altLang="en-US" dirty="0"/>
              <a:t>(TM): distributed  data transactions; </a:t>
            </a:r>
          </a:p>
          <a:p>
            <a:pPr lvl="1"/>
            <a:r>
              <a:rPr lang="en-GB" altLang="en-US" i="1" dirty="0"/>
              <a:t>Data Warehouses</a:t>
            </a:r>
            <a:r>
              <a:rPr lang="en-GB" altLang="en-US" dirty="0"/>
              <a:t>, centralized analysis of distributed data</a:t>
            </a:r>
          </a:p>
          <a:p>
            <a:pPr lvl="1"/>
            <a:r>
              <a:rPr lang="en-GB" altLang="en-US" i="1" dirty="0"/>
              <a:t>Distributed Databases</a:t>
            </a:r>
            <a:r>
              <a:rPr lang="en-GB" altLang="en-US" dirty="0"/>
              <a:t>: distributed queries</a:t>
            </a:r>
          </a:p>
          <a:p>
            <a:endParaRPr lang="en-IN" dirty="0"/>
          </a:p>
        </p:txBody>
      </p:sp>
    </p:spTree>
    <p:extLst>
      <p:ext uri="{BB962C8B-B14F-4D97-AF65-F5344CB8AC3E}">
        <p14:creationId xmlns:p14="http://schemas.microsoft.com/office/powerpoint/2010/main" val="10083392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E4E4E-43A2-2B75-A45D-72EE1756C271}"/>
              </a:ext>
            </a:extLst>
          </p:cNvPr>
          <p:cNvSpPr>
            <a:spLocks noGrp="1"/>
          </p:cNvSpPr>
          <p:nvPr>
            <p:ph type="title"/>
          </p:nvPr>
        </p:nvSpPr>
        <p:spPr/>
        <p:txBody>
          <a:bodyPr/>
          <a:lstStyle/>
          <a:p>
            <a:r>
              <a:rPr lang="en-GB" altLang="en-US" dirty="0"/>
              <a:t>Distributed Data (D) Storage: Transaction Processing</a:t>
            </a:r>
            <a:endParaRPr lang="en-IN" dirty="0"/>
          </a:p>
        </p:txBody>
      </p:sp>
      <p:pic>
        <p:nvPicPr>
          <p:cNvPr id="4" name="Picture 28">
            <a:extLst>
              <a:ext uri="{FF2B5EF4-FFF2-40B4-BE49-F238E27FC236}">
                <a16:creationId xmlns:a16="http://schemas.microsoft.com/office/drawing/2014/main" id="{34D5DC45-C53E-2C04-E362-F1AD3B991C1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296685" y="2052638"/>
            <a:ext cx="2560405" cy="419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0223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F93FD-AAC7-68A4-5980-25BE7E3441F9}"/>
              </a:ext>
            </a:extLst>
          </p:cNvPr>
          <p:cNvSpPr>
            <a:spLocks noGrp="1"/>
          </p:cNvSpPr>
          <p:nvPr>
            <p:ph type="title"/>
          </p:nvPr>
        </p:nvSpPr>
        <p:spPr/>
        <p:txBody>
          <a:bodyPr/>
          <a:lstStyle/>
          <a:p>
            <a:r>
              <a:rPr lang="en-GB" altLang="en-US" dirty="0"/>
              <a:t>Distributed Data (D) Storage: Data Warehouse</a:t>
            </a:r>
            <a:endParaRPr lang="en-IN" dirty="0"/>
          </a:p>
        </p:txBody>
      </p:sp>
      <p:pic>
        <p:nvPicPr>
          <p:cNvPr id="4" name="Picture 37">
            <a:extLst>
              <a:ext uri="{FF2B5EF4-FFF2-40B4-BE49-F238E27FC236}">
                <a16:creationId xmlns:a16="http://schemas.microsoft.com/office/drawing/2014/main" id="{B62E95CD-4986-34E0-2255-54A37A0BCD2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293478" y="2052638"/>
            <a:ext cx="2566819" cy="419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3543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6B170-8BC0-9612-B929-BD5B8E992164}"/>
              </a:ext>
            </a:extLst>
          </p:cNvPr>
          <p:cNvSpPr>
            <a:spLocks noGrp="1"/>
          </p:cNvSpPr>
          <p:nvPr>
            <p:ph type="title"/>
          </p:nvPr>
        </p:nvSpPr>
        <p:spPr/>
        <p:txBody>
          <a:bodyPr/>
          <a:lstStyle/>
          <a:p>
            <a:r>
              <a:rPr lang="en-GB" altLang="en-US" dirty="0"/>
              <a:t>Distributed Data (D) Storage: Distributed Database</a:t>
            </a:r>
            <a:endParaRPr lang="en-IN" dirty="0"/>
          </a:p>
        </p:txBody>
      </p:sp>
      <p:pic>
        <p:nvPicPr>
          <p:cNvPr id="4" name="Picture 28">
            <a:extLst>
              <a:ext uri="{FF2B5EF4-FFF2-40B4-BE49-F238E27FC236}">
                <a16:creationId xmlns:a16="http://schemas.microsoft.com/office/drawing/2014/main" id="{EBA4DF4F-AAF4-8614-5ADB-6D49236E0B2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278798" y="2052638"/>
            <a:ext cx="2596180" cy="419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33584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74986-4E70-20E9-F5A4-429954509A73}"/>
              </a:ext>
            </a:extLst>
          </p:cNvPr>
          <p:cNvSpPr>
            <a:spLocks noGrp="1"/>
          </p:cNvSpPr>
          <p:nvPr>
            <p:ph type="title"/>
          </p:nvPr>
        </p:nvSpPr>
        <p:spPr/>
        <p:txBody>
          <a:bodyPr/>
          <a:lstStyle/>
          <a:p>
            <a:r>
              <a:rPr lang="en-GB" altLang="en-US" dirty="0"/>
              <a:t>Distributed Processing </a:t>
            </a:r>
            <a:endParaRPr lang="en-IN" dirty="0"/>
          </a:p>
        </p:txBody>
      </p:sp>
      <p:sp>
        <p:nvSpPr>
          <p:cNvPr id="3" name="Content Placeholder 2">
            <a:extLst>
              <a:ext uri="{FF2B5EF4-FFF2-40B4-BE49-F238E27FC236}">
                <a16:creationId xmlns:a16="http://schemas.microsoft.com/office/drawing/2014/main" id="{D9BC79EF-D1CC-718C-BE00-2831DD2B35C2}"/>
              </a:ext>
            </a:extLst>
          </p:cNvPr>
          <p:cNvSpPr>
            <a:spLocks noGrp="1"/>
          </p:cNvSpPr>
          <p:nvPr>
            <p:ph idx="1"/>
          </p:nvPr>
        </p:nvSpPr>
        <p:spPr/>
        <p:txBody>
          <a:bodyPr>
            <a:normAutofit lnSpcReduction="10000"/>
          </a:bodyPr>
          <a:lstStyle/>
          <a:p>
            <a:r>
              <a:rPr lang="en-GB" altLang="en-US" sz="2000" dirty="0"/>
              <a:t>Partitioning  &amp; distributing processing onto multiple CPUs </a:t>
            </a:r>
          </a:p>
          <a:p>
            <a:r>
              <a:rPr lang="en-GB" altLang="en-US" sz="2000" dirty="0"/>
              <a:t>Use for computation-intensive tasks</a:t>
            </a:r>
          </a:p>
          <a:p>
            <a:r>
              <a:rPr lang="en-GB" altLang="en-US" sz="2000" dirty="0"/>
              <a:t>Time gained in </a:t>
            </a:r>
            <a:r>
              <a:rPr lang="en-GB" altLang="en-US" dirty="0">
                <a:sym typeface="Symbol" panose="05050102010706020507" pitchFamily="18" charset="2"/>
              </a:rPr>
              <a:t>increasing </a:t>
            </a:r>
            <a:r>
              <a:rPr lang="en-GB" altLang="en-US" sz="2000" dirty="0"/>
              <a:t>processing time must be greater than time to partition &amp; distribute tasks, collect individual results &amp; combine them. </a:t>
            </a:r>
          </a:p>
          <a:p>
            <a:pPr>
              <a:buFont typeface="Arial" panose="020B0604020202020204" pitchFamily="34" charset="0"/>
              <a:buNone/>
            </a:pPr>
            <a:r>
              <a:rPr lang="en-GB" altLang="en-US" sz="2000" dirty="0"/>
              <a:t>Many different architectures</a:t>
            </a:r>
          </a:p>
          <a:p>
            <a:r>
              <a:rPr lang="en-GB" altLang="en-US" sz="2000" dirty="0"/>
              <a:t>Super-computers - specialised multiple CPU systems</a:t>
            </a:r>
          </a:p>
          <a:p>
            <a:r>
              <a:rPr lang="en-GB" altLang="en-US" sz="2000" dirty="0"/>
              <a:t>Clusters of networked MTOS computers, e.g., Grids. </a:t>
            </a:r>
          </a:p>
          <a:p>
            <a:r>
              <a:rPr lang="en-GB" altLang="en-US" sz="2000" dirty="0"/>
              <a:t>Multiple CPUs in MTOS computers. e.g., multi-core processor </a:t>
            </a:r>
          </a:p>
          <a:p>
            <a:r>
              <a:rPr lang="en-GB" altLang="en-US" sz="2000" dirty="0"/>
              <a:t>P2P computing</a:t>
            </a:r>
          </a:p>
          <a:p>
            <a:r>
              <a:rPr lang="en-GB" altLang="en-US" sz="2000" dirty="0"/>
              <a:t>Cellular computing </a:t>
            </a:r>
          </a:p>
          <a:p>
            <a:pPr marL="0" indent="0">
              <a:buNone/>
            </a:pPr>
            <a:endParaRPr lang="en-IN" dirty="0"/>
          </a:p>
        </p:txBody>
      </p:sp>
    </p:spTree>
    <p:extLst>
      <p:ext uri="{BB962C8B-B14F-4D97-AF65-F5344CB8AC3E}">
        <p14:creationId xmlns:p14="http://schemas.microsoft.com/office/powerpoint/2010/main" val="13120535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A0070-12DC-9AA5-AF58-ADD2FC2DFE0A}"/>
              </a:ext>
            </a:extLst>
          </p:cNvPr>
          <p:cNvSpPr>
            <a:spLocks noGrp="1"/>
          </p:cNvSpPr>
          <p:nvPr>
            <p:ph type="title"/>
          </p:nvPr>
        </p:nvSpPr>
        <p:spPr/>
        <p:txBody>
          <a:bodyPr/>
          <a:lstStyle/>
          <a:p>
            <a:r>
              <a:rPr lang="en-GB" altLang="en-US" dirty="0"/>
              <a:t>Proxy based Service Access</a:t>
            </a:r>
            <a:endParaRPr lang="en-IN" dirty="0"/>
          </a:p>
        </p:txBody>
      </p:sp>
      <p:sp>
        <p:nvSpPr>
          <p:cNvPr id="3" name="Content Placeholder 2">
            <a:extLst>
              <a:ext uri="{FF2B5EF4-FFF2-40B4-BE49-F238E27FC236}">
                <a16:creationId xmlns:a16="http://schemas.microsoft.com/office/drawing/2014/main" id="{6AE01BF1-AC55-9447-3DB1-DEA48E28C846}"/>
              </a:ext>
            </a:extLst>
          </p:cNvPr>
          <p:cNvSpPr>
            <a:spLocks noGrp="1"/>
          </p:cNvSpPr>
          <p:nvPr>
            <p:ph idx="1"/>
          </p:nvPr>
        </p:nvSpPr>
        <p:spPr/>
        <p:txBody>
          <a:bodyPr/>
          <a:lstStyle/>
          <a:p>
            <a:pPr algn="just"/>
            <a:r>
              <a:rPr lang="en-US" sz="1800" b="0" i="0" u="none" strike="noStrike" baseline="0" dirty="0">
                <a:latin typeface="AdvTimes"/>
              </a:rPr>
              <a:t>Some applications, to mask the complexity of communication from being supported in the client access process, use a client proxy. </a:t>
            </a:r>
          </a:p>
          <a:p>
            <a:pPr algn="just"/>
            <a:r>
              <a:rPr lang="en-US" sz="1800" b="0" i="0" u="none" strike="noStrike" baseline="0" dirty="0">
                <a:latin typeface="AdvTimes"/>
              </a:rPr>
              <a:t> Proxy-based service access can:</a:t>
            </a:r>
          </a:p>
          <a:p>
            <a:pPr algn="l">
              <a:buFont typeface="+mj-lt"/>
              <a:buAutoNum type="arabicPeriod"/>
            </a:pPr>
            <a:r>
              <a:rPr lang="en-US" sz="1800" b="0" i="0" u="none" strike="noStrike" baseline="0" dirty="0">
                <a:latin typeface="AdvTimes-i"/>
              </a:rPr>
              <a:t>offload presentation processing and network processing </a:t>
            </a:r>
            <a:r>
              <a:rPr lang="en-US" sz="1800" b="0" i="0" u="none" strike="noStrike" baseline="0" dirty="0">
                <a:latin typeface="AdvTimes"/>
              </a:rPr>
              <a:t>from the low-resource client access device to the third proxy node</a:t>
            </a:r>
          </a:p>
          <a:p>
            <a:pPr algn="l">
              <a:buFont typeface="+mj-lt"/>
              <a:buAutoNum type="arabicPeriod"/>
            </a:pPr>
            <a:r>
              <a:rPr lang="en-US" sz="1800" b="0" i="0" u="none" strike="noStrike" baseline="0" dirty="0">
                <a:latin typeface="AdvTimes-i"/>
              </a:rPr>
              <a:t>hide the heterogeneity </a:t>
            </a:r>
            <a:r>
              <a:rPr lang="en-US" sz="1800" b="0" i="0" u="none" strike="noStrike" baseline="0" dirty="0">
                <a:latin typeface="AdvTimes"/>
              </a:rPr>
              <a:t>of different terminal types and different types of networks</a:t>
            </a:r>
            <a:endParaRPr lang="en-US" sz="1800" dirty="0">
              <a:latin typeface="AdvTimes"/>
            </a:endParaRPr>
          </a:p>
          <a:p>
            <a:pPr algn="l">
              <a:buFont typeface="+mj-lt"/>
              <a:buAutoNum type="arabicPeriod"/>
            </a:pPr>
            <a:r>
              <a:rPr lang="en-US" sz="1800" b="0" i="0" u="none" strike="noStrike" baseline="0" dirty="0">
                <a:latin typeface="AdvTimes-i"/>
              </a:rPr>
              <a:t>simplify and compose access to multiple service providers</a:t>
            </a:r>
            <a:endParaRPr lang="en-US" sz="1800" b="0" i="0" u="none" strike="noStrike" baseline="0" dirty="0">
              <a:latin typeface="AdvTimes"/>
            </a:endParaRPr>
          </a:p>
          <a:p>
            <a:pPr algn="l">
              <a:buFont typeface="+mj-lt"/>
              <a:buAutoNum type="arabicPeriod"/>
            </a:pPr>
            <a:r>
              <a:rPr lang="en-US" sz="1800" b="0" i="0" u="none" strike="noStrike" baseline="0" dirty="0">
                <a:latin typeface="AdvTimes-i"/>
              </a:rPr>
              <a:t>reduce the complexity of communication used in access devices</a:t>
            </a:r>
            <a:endParaRPr lang="en-US" sz="1800" dirty="0">
              <a:latin typeface="AdvTimes"/>
            </a:endParaRPr>
          </a:p>
          <a:p>
            <a:pPr algn="l">
              <a:buFont typeface="+mj-lt"/>
              <a:buAutoNum type="arabicPeriod"/>
            </a:pPr>
            <a:r>
              <a:rPr lang="en-US" sz="1800" b="0" i="0" u="none" strike="noStrike" baseline="0" dirty="0">
                <a:latin typeface="AdvTimes-i"/>
              </a:rPr>
              <a:t>enable devices to operate intermittently in a disconnected state</a:t>
            </a:r>
            <a:endParaRPr lang="en-US" sz="1800" b="0" i="0" u="none" strike="noStrike" baseline="0" dirty="0">
              <a:latin typeface="AdvTimes"/>
            </a:endParaRPr>
          </a:p>
          <a:p>
            <a:pPr algn="l">
              <a:buFont typeface="+mj-lt"/>
              <a:buAutoNum type="arabicPeriod"/>
            </a:pPr>
            <a:r>
              <a:rPr lang="en-US" sz="1800" b="0" i="0" u="none" strike="noStrike" baseline="0" dirty="0">
                <a:latin typeface="AdvTimes-i"/>
              </a:rPr>
              <a:t>shield network-based applications from the mobility of the access devices</a:t>
            </a:r>
            <a:endParaRPr lang="en-IN" dirty="0"/>
          </a:p>
        </p:txBody>
      </p:sp>
    </p:spTree>
    <p:extLst>
      <p:ext uri="{BB962C8B-B14F-4D97-AF65-F5344CB8AC3E}">
        <p14:creationId xmlns:p14="http://schemas.microsoft.com/office/powerpoint/2010/main" val="4215260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9402" y="311468"/>
            <a:ext cx="9905998" cy="1227438"/>
          </a:xfrm>
        </p:spPr>
        <p:txBody>
          <a:bodyPr>
            <a:normAutofit/>
          </a:bodyPr>
          <a:lstStyle/>
          <a:p>
            <a:pPr algn="ctr"/>
            <a:r>
              <a:rPr lang="en-US" sz="4000" b="1" dirty="0">
                <a:solidFill>
                  <a:srgbClr val="FFC000"/>
                </a:solidFill>
              </a:rPr>
              <a:t>Examples of smart devices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92436465"/>
              </p:ext>
            </p:extLst>
          </p:nvPr>
        </p:nvGraphicFramePr>
        <p:xfrm>
          <a:off x="1792202" y="1672281"/>
          <a:ext cx="8192057" cy="45802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950934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3082D-3D5B-D4DD-8F37-8EE2D1602423}"/>
              </a:ext>
            </a:extLst>
          </p:cNvPr>
          <p:cNvSpPr>
            <a:spLocks noGrp="1"/>
          </p:cNvSpPr>
          <p:nvPr>
            <p:ph type="title"/>
          </p:nvPr>
        </p:nvSpPr>
        <p:spPr>
          <a:xfrm>
            <a:off x="8200279" y="1325880"/>
            <a:ext cx="3344020" cy="3066507"/>
          </a:xfrm>
        </p:spPr>
        <p:txBody>
          <a:bodyPr vert="horz" lIns="91440" tIns="45720" rIns="91440" bIns="45720" rtlCol="0" anchor="b">
            <a:normAutofit/>
          </a:bodyPr>
          <a:lstStyle/>
          <a:p>
            <a:pPr>
              <a:lnSpc>
                <a:spcPct val="90000"/>
              </a:lnSpc>
            </a:pPr>
            <a:r>
              <a:rPr lang="en-US" altLang="en-US" sz="5400" b="0" i="0" kern="1200">
                <a:solidFill>
                  <a:srgbClr val="EBEBEB"/>
                </a:solidFill>
                <a:latin typeface="+mj-lt"/>
                <a:ea typeface="+mj-ea"/>
                <a:cs typeface="+mj-cs"/>
              </a:rPr>
              <a:t>Proxy based Service Access</a:t>
            </a:r>
            <a:endParaRPr lang="en-US" sz="5400" b="0" i="0" kern="1200">
              <a:solidFill>
                <a:srgbClr val="EBEBEB"/>
              </a:solidFill>
              <a:latin typeface="+mj-lt"/>
              <a:ea typeface="+mj-ea"/>
              <a:cs typeface="+mj-cs"/>
            </a:endParaRPr>
          </a:p>
        </p:txBody>
      </p:sp>
      <p:pic>
        <p:nvPicPr>
          <p:cNvPr id="4" name="Picture 40">
            <a:extLst>
              <a:ext uri="{FF2B5EF4-FFF2-40B4-BE49-F238E27FC236}">
                <a16:creationId xmlns:a16="http://schemas.microsoft.com/office/drawing/2014/main" id="{4D36C872-61EB-0AC8-BDFD-782A5EBAE86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955392" y="2077428"/>
            <a:ext cx="6275584" cy="2708337"/>
          </a:xfrm>
          <a:prstGeom prst="rect">
            <a:avLst/>
          </a:prstGeom>
          <a:noFill/>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24F63437-8A99-99CC-6699-DF83BDC438A7}"/>
              </a:ext>
            </a:extLst>
          </p:cNvPr>
          <p:cNvSpPr txBox="1"/>
          <p:nvPr/>
        </p:nvSpPr>
        <p:spPr>
          <a:xfrm>
            <a:off x="794122" y="5134570"/>
            <a:ext cx="6758455" cy="923330"/>
          </a:xfrm>
          <a:prstGeom prst="rect">
            <a:avLst/>
          </a:prstGeom>
          <a:noFill/>
        </p:spPr>
        <p:txBody>
          <a:bodyPr wrap="square">
            <a:spAutoFit/>
          </a:bodyPr>
          <a:lstStyle/>
          <a:p>
            <a:pPr algn="just" eaLnBrk="1" hangingPunct="1"/>
            <a:r>
              <a:rPr lang="en-GB" altLang="en-US" dirty="0"/>
              <a:t>Use of proxies to simplify network access by transparently encoding and decoding the transmitted data on behalf of clients and/ or servers</a:t>
            </a:r>
          </a:p>
        </p:txBody>
      </p:sp>
    </p:spTree>
    <p:extLst>
      <p:ext uri="{BB962C8B-B14F-4D97-AF65-F5344CB8AC3E}">
        <p14:creationId xmlns:p14="http://schemas.microsoft.com/office/powerpoint/2010/main" val="183775897"/>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BB4A2-125B-B32B-3679-94E448510925}"/>
              </a:ext>
            </a:extLst>
          </p:cNvPr>
          <p:cNvSpPr>
            <a:spLocks noGrp="1"/>
          </p:cNvSpPr>
          <p:nvPr>
            <p:ph type="title"/>
          </p:nvPr>
        </p:nvSpPr>
        <p:spPr/>
        <p:txBody>
          <a:bodyPr/>
          <a:lstStyle/>
          <a:p>
            <a:r>
              <a:rPr lang="en-GB" altLang="en-US" dirty="0"/>
              <a:t>Proxy based Service Access</a:t>
            </a:r>
            <a:endParaRPr lang="en-IN" dirty="0"/>
          </a:p>
        </p:txBody>
      </p:sp>
      <p:sp>
        <p:nvSpPr>
          <p:cNvPr id="3" name="Content Placeholder 2">
            <a:extLst>
              <a:ext uri="{FF2B5EF4-FFF2-40B4-BE49-F238E27FC236}">
                <a16:creationId xmlns:a16="http://schemas.microsoft.com/office/drawing/2014/main" id="{F561F010-F977-89F5-4E5E-77AD86AF0BCB}"/>
              </a:ext>
            </a:extLst>
          </p:cNvPr>
          <p:cNvSpPr>
            <a:spLocks noGrp="1"/>
          </p:cNvSpPr>
          <p:nvPr>
            <p:ph idx="1"/>
          </p:nvPr>
        </p:nvSpPr>
        <p:spPr/>
        <p:txBody>
          <a:bodyPr/>
          <a:lstStyle/>
          <a:p>
            <a:r>
              <a:rPr lang="en-GB" altLang="en-US" dirty="0"/>
              <a:t>What are the disadvantages of Proxy-based access?</a:t>
            </a:r>
          </a:p>
          <a:p>
            <a:pPr lvl="1"/>
            <a:endParaRPr lang="en-US" altLang="en-US" dirty="0"/>
          </a:p>
          <a:p>
            <a:pPr lvl="1">
              <a:buFont typeface="Wingdings" panose="05000000000000000000" pitchFamily="2" charset="2"/>
              <a:buChar char="q"/>
            </a:pPr>
            <a:r>
              <a:rPr lang="en-US" altLang="en-US" dirty="0"/>
              <a:t>being a single point of failure, the use of additional network hop can increase the latency </a:t>
            </a:r>
          </a:p>
          <a:p>
            <a:pPr lvl="1">
              <a:buFont typeface="Wingdings" panose="05000000000000000000" pitchFamily="2" charset="2"/>
              <a:buChar char="q"/>
            </a:pPr>
            <a:r>
              <a:rPr lang="en-US" altLang="en-US" dirty="0"/>
              <a:t>In some cases, proxy clients can be positioned far from the application Web servers and access devices, further increasing the latency. </a:t>
            </a:r>
          </a:p>
          <a:p>
            <a:pPr lvl="1">
              <a:buFont typeface="Wingdings" panose="05000000000000000000" pitchFamily="2" charset="2"/>
              <a:buChar char="q"/>
            </a:pPr>
            <a:r>
              <a:rPr lang="en-US" altLang="en-US" dirty="0"/>
              <a:t>Some of these issues can be addressed by having replicated distributed proxy servers, positioned at optimum points in the network. </a:t>
            </a:r>
            <a:br>
              <a:rPr lang="en-US" altLang="en-US" dirty="0"/>
            </a:br>
            <a:endParaRPr lang="en-GB" altLang="en-US" dirty="0"/>
          </a:p>
          <a:p>
            <a:endParaRPr lang="en-IN" dirty="0"/>
          </a:p>
        </p:txBody>
      </p:sp>
    </p:spTree>
    <p:extLst>
      <p:ext uri="{BB962C8B-B14F-4D97-AF65-F5344CB8AC3E}">
        <p14:creationId xmlns:p14="http://schemas.microsoft.com/office/powerpoint/2010/main" val="15440235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F1C73-C974-CDE8-B89C-B584DCE0ECAA}"/>
              </a:ext>
            </a:extLst>
          </p:cNvPr>
          <p:cNvSpPr>
            <a:spLocks noGrp="1"/>
          </p:cNvSpPr>
          <p:nvPr>
            <p:ph type="title"/>
          </p:nvPr>
        </p:nvSpPr>
        <p:spPr/>
        <p:txBody>
          <a:bodyPr/>
          <a:lstStyle/>
          <a:p>
            <a:r>
              <a:rPr lang="en-US" dirty="0"/>
              <a:t>Middleware</a:t>
            </a:r>
            <a:endParaRPr lang="en-IN" dirty="0"/>
          </a:p>
        </p:txBody>
      </p:sp>
      <p:sp>
        <p:nvSpPr>
          <p:cNvPr id="3" name="Content Placeholder 2">
            <a:extLst>
              <a:ext uri="{FF2B5EF4-FFF2-40B4-BE49-F238E27FC236}">
                <a16:creationId xmlns:a16="http://schemas.microsoft.com/office/drawing/2014/main" id="{D92E8FAB-27C5-A7A6-65AF-7D9F4A3EB1A2}"/>
              </a:ext>
            </a:extLst>
          </p:cNvPr>
          <p:cNvSpPr>
            <a:spLocks noGrp="1"/>
          </p:cNvSpPr>
          <p:nvPr>
            <p:ph idx="1"/>
          </p:nvPr>
        </p:nvSpPr>
        <p:spPr>
          <a:xfrm>
            <a:off x="1103312" y="2052918"/>
            <a:ext cx="10525471" cy="4195481"/>
          </a:xfrm>
        </p:spPr>
        <p:txBody>
          <a:bodyPr>
            <a:normAutofit lnSpcReduction="10000"/>
          </a:bodyPr>
          <a:lstStyle/>
          <a:p>
            <a:pPr algn="just"/>
            <a:r>
              <a:rPr lang="en-US" dirty="0"/>
              <a:t>Middleware in ubiquitous computing refers to software that sits between the application layer and the operating system, providing services and support functions to facilitate communication, integration, and management of distributed components in a heterogeneous environment.</a:t>
            </a:r>
          </a:p>
          <a:p>
            <a:pPr algn="just"/>
            <a:r>
              <a:rPr lang="en-IN" b="1" i="0" dirty="0">
                <a:effectLst/>
                <a:latin typeface="Söhne"/>
              </a:rPr>
              <a:t>Key Features and Functions:</a:t>
            </a:r>
          </a:p>
          <a:p>
            <a:pPr marL="457200" indent="-457200" algn="just">
              <a:buFont typeface="+mj-lt"/>
              <a:buAutoNum type="arabicPeriod"/>
            </a:pPr>
            <a:r>
              <a:rPr lang="en-IN" b="1" i="0" dirty="0">
                <a:effectLst/>
                <a:latin typeface="Söhne"/>
              </a:rPr>
              <a:t>Abstraction and Heterogeneity Management</a:t>
            </a:r>
            <a:endParaRPr lang="en-US" b="1" i="0" dirty="0">
              <a:effectLst/>
              <a:latin typeface="Söhne"/>
            </a:endParaRPr>
          </a:p>
          <a:p>
            <a:pPr marL="457200" indent="-457200" algn="just">
              <a:buFont typeface="+mj-lt"/>
              <a:buAutoNum type="arabicPeriod"/>
            </a:pPr>
            <a:r>
              <a:rPr lang="en-IN" b="1" i="0" dirty="0">
                <a:effectLst/>
                <a:latin typeface="Söhne"/>
              </a:rPr>
              <a:t>Interoperability</a:t>
            </a:r>
            <a:endParaRPr lang="en-US" b="1" dirty="0">
              <a:latin typeface="Söhne"/>
            </a:endParaRPr>
          </a:p>
          <a:p>
            <a:pPr marL="457200" indent="-457200" algn="just">
              <a:buFont typeface="+mj-lt"/>
              <a:buAutoNum type="arabicPeriod"/>
            </a:pPr>
            <a:r>
              <a:rPr lang="en-IN" b="1" i="0" dirty="0">
                <a:effectLst/>
                <a:latin typeface="Söhne"/>
              </a:rPr>
              <a:t>Communication Support</a:t>
            </a:r>
            <a:endParaRPr lang="en-US" b="1" i="0" dirty="0">
              <a:effectLst/>
              <a:latin typeface="Söhne"/>
            </a:endParaRPr>
          </a:p>
          <a:p>
            <a:pPr marL="457200" indent="-457200" algn="just">
              <a:buFont typeface="+mj-lt"/>
              <a:buAutoNum type="arabicPeriod"/>
            </a:pPr>
            <a:r>
              <a:rPr lang="en-IN" b="1" i="0" dirty="0">
                <a:effectLst/>
                <a:latin typeface="Söhne"/>
              </a:rPr>
              <a:t>Resource Discovery and Management</a:t>
            </a:r>
            <a:endParaRPr lang="en-US" b="1" dirty="0">
              <a:latin typeface="Söhne"/>
            </a:endParaRPr>
          </a:p>
          <a:p>
            <a:pPr marL="457200" indent="-457200" algn="just">
              <a:buFont typeface="+mj-lt"/>
              <a:buAutoNum type="arabicPeriod"/>
            </a:pPr>
            <a:r>
              <a:rPr lang="en-IN" b="1" i="0" dirty="0">
                <a:effectLst/>
                <a:latin typeface="Söhne"/>
              </a:rPr>
              <a:t>Security and Privacy</a:t>
            </a:r>
          </a:p>
          <a:p>
            <a:pPr marL="457200" indent="-457200" algn="just">
              <a:buFont typeface="+mj-lt"/>
              <a:buAutoNum type="arabicPeriod"/>
            </a:pPr>
            <a:r>
              <a:rPr lang="en-IN" b="1" i="0" dirty="0">
                <a:effectLst/>
                <a:latin typeface="Söhne"/>
              </a:rPr>
              <a:t>Scalability and Fault Tolerance</a:t>
            </a:r>
            <a:endParaRPr lang="en-IN" dirty="0"/>
          </a:p>
        </p:txBody>
      </p:sp>
    </p:spTree>
    <p:extLst>
      <p:ext uri="{BB962C8B-B14F-4D97-AF65-F5344CB8AC3E}">
        <p14:creationId xmlns:p14="http://schemas.microsoft.com/office/powerpoint/2010/main" val="27170457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04B2C-16E1-2897-4561-3DD4F35FA1C0}"/>
              </a:ext>
            </a:extLst>
          </p:cNvPr>
          <p:cNvSpPr>
            <a:spLocks noGrp="1"/>
          </p:cNvSpPr>
          <p:nvPr>
            <p:ph type="title"/>
          </p:nvPr>
        </p:nvSpPr>
        <p:spPr/>
        <p:txBody>
          <a:bodyPr/>
          <a:lstStyle/>
          <a:p>
            <a:r>
              <a:rPr lang="en-US" dirty="0"/>
              <a:t>Middleware</a:t>
            </a:r>
            <a:endParaRPr lang="en-IN" dirty="0"/>
          </a:p>
        </p:txBody>
      </p:sp>
      <p:pic>
        <p:nvPicPr>
          <p:cNvPr id="5" name="Content Placeholder 4">
            <a:extLst>
              <a:ext uri="{FF2B5EF4-FFF2-40B4-BE49-F238E27FC236}">
                <a16:creationId xmlns:a16="http://schemas.microsoft.com/office/drawing/2014/main" id="{FC9A9C30-CDD7-3DED-CC85-993F11260B04}"/>
              </a:ext>
            </a:extLst>
          </p:cNvPr>
          <p:cNvPicPr>
            <a:picLocks noGrp="1" noChangeAspect="1"/>
          </p:cNvPicPr>
          <p:nvPr>
            <p:ph idx="1"/>
          </p:nvPr>
        </p:nvPicPr>
        <p:blipFill>
          <a:blip r:embed="rId2"/>
          <a:stretch>
            <a:fillRect/>
          </a:stretch>
        </p:blipFill>
        <p:spPr>
          <a:xfrm>
            <a:off x="1247775" y="2697956"/>
            <a:ext cx="8658225" cy="2905125"/>
          </a:xfrm>
        </p:spPr>
      </p:pic>
    </p:spTree>
    <p:extLst>
      <p:ext uri="{BB962C8B-B14F-4D97-AF65-F5344CB8AC3E}">
        <p14:creationId xmlns:p14="http://schemas.microsoft.com/office/powerpoint/2010/main" val="4998436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B82E9-8C7A-8AD9-EC37-14A2BB7B7137}"/>
              </a:ext>
            </a:extLst>
          </p:cNvPr>
          <p:cNvSpPr>
            <a:spLocks noGrp="1"/>
          </p:cNvSpPr>
          <p:nvPr>
            <p:ph type="title"/>
          </p:nvPr>
        </p:nvSpPr>
        <p:spPr/>
        <p:txBody>
          <a:bodyPr/>
          <a:lstStyle/>
          <a:p>
            <a:r>
              <a:rPr lang="en-US" dirty="0"/>
              <a:t>Middleware</a:t>
            </a:r>
            <a:endParaRPr lang="en-IN" dirty="0"/>
          </a:p>
        </p:txBody>
      </p:sp>
      <p:sp>
        <p:nvSpPr>
          <p:cNvPr id="3" name="Content Placeholder 2">
            <a:extLst>
              <a:ext uri="{FF2B5EF4-FFF2-40B4-BE49-F238E27FC236}">
                <a16:creationId xmlns:a16="http://schemas.microsoft.com/office/drawing/2014/main" id="{AEFEBAB4-1C70-64AE-4387-1565329CA36C}"/>
              </a:ext>
            </a:extLst>
          </p:cNvPr>
          <p:cNvSpPr>
            <a:spLocks noGrp="1"/>
          </p:cNvSpPr>
          <p:nvPr>
            <p:ph idx="1"/>
          </p:nvPr>
        </p:nvSpPr>
        <p:spPr/>
        <p:txBody>
          <a:bodyPr/>
          <a:lstStyle/>
          <a:p>
            <a:r>
              <a:rPr lang="en-GB" altLang="en-US" sz="2000" dirty="0"/>
              <a:t>Advantages for Application?</a:t>
            </a:r>
          </a:p>
          <a:p>
            <a:pPr lvl="1"/>
            <a:r>
              <a:rPr lang="en-US" altLang="en-US" sz="1800" dirty="0"/>
              <a:t>can be application and operating system independent </a:t>
            </a:r>
            <a:br>
              <a:rPr lang="en-US" altLang="en-US" sz="1800" dirty="0"/>
            </a:br>
            <a:r>
              <a:rPr lang="en-GB" altLang="en-US" sz="1800" dirty="0"/>
              <a:t> </a:t>
            </a:r>
          </a:p>
          <a:p>
            <a:r>
              <a:rPr lang="en-GB" altLang="en-US" sz="2000" dirty="0"/>
              <a:t>Advantages for OS?</a:t>
            </a:r>
          </a:p>
          <a:p>
            <a:pPr lvl="1"/>
            <a:r>
              <a:rPr lang="en-US" altLang="en-US" sz="1800" dirty="0"/>
              <a:t>The OS does not need to be rebuilt or rebooted every time new types of hardware are added. </a:t>
            </a:r>
          </a:p>
          <a:p>
            <a:pPr lvl="1"/>
            <a:r>
              <a:rPr lang="en-US" altLang="en-US" sz="1800" dirty="0"/>
              <a:t>The middleware itself is distributed but this is transparent to the application. </a:t>
            </a:r>
          </a:p>
          <a:p>
            <a:pPr lvl="1"/>
            <a:r>
              <a:rPr lang="en-US" altLang="en-US" sz="1800" dirty="0"/>
              <a:t>The middleware model also makes applications simpler to define because the middleware can handle the complexity of dealing with the detailed use of system services. </a:t>
            </a:r>
            <a:br>
              <a:rPr lang="en-US" altLang="en-US" sz="1800" dirty="0"/>
            </a:br>
            <a:endParaRPr lang="en-GB" altLang="en-US" sz="1800" dirty="0"/>
          </a:p>
          <a:p>
            <a:endParaRPr lang="en-IN" dirty="0"/>
          </a:p>
        </p:txBody>
      </p:sp>
    </p:spTree>
    <p:extLst>
      <p:ext uri="{BB962C8B-B14F-4D97-AF65-F5344CB8AC3E}">
        <p14:creationId xmlns:p14="http://schemas.microsoft.com/office/powerpoint/2010/main" val="36223129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BF3B8-2CE1-D610-B6FC-A0CEC405C769}"/>
              </a:ext>
            </a:extLst>
          </p:cNvPr>
          <p:cNvSpPr>
            <a:spLocks noGrp="1"/>
          </p:cNvSpPr>
          <p:nvPr>
            <p:ph type="title"/>
          </p:nvPr>
        </p:nvSpPr>
        <p:spPr/>
        <p:txBody>
          <a:bodyPr/>
          <a:lstStyle/>
          <a:p>
            <a:r>
              <a:rPr lang="en-GB" altLang="en-US" dirty="0">
                <a:solidFill>
                  <a:srgbClr val="FF0000"/>
                </a:solidFill>
                <a:sym typeface="Symbol" panose="05050102010706020507" pitchFamily="18" charset="2"/>
              </a:rPr>
              <a:t>Service Oriented Computing (SOC) </a:t>
            </a:r>
            <a:endParaRPr lang="en-IN" dirty="0">
              <a:solidFill>
                <a:srgbClr val="FF0000"/>
              </a:solidFill>
            </a:endParaRPr>
          </a:p>
        </p:txBody>
      </p:sp>
      <p:sp>
        <p:nvSpPr>
          <p:cNvPr id="3" name="Content Placeholder 2">
            <a:extLst>
              <a:ext uri="{FF2B5EF4-FFF2-40B4-BE49-F238E27FC236}">
                <a16:creationId xmlns:a16="http://schemas.microsoft.com/office/drawing/2014/main" id="{9B1CFFED-3530-919F-755A-15D5312150B9}"/>
              </a:ext>
            </a:extLst>
          </p:cNvPr>
          <p:cNvSpPr>
            <a:spLocks noGrp="1"/>
          </p:cNvSpPr>
          <p:nvPr>
            <p:ph idx="1"/>
          </p:nvPr>
        </p:nvSpPr>
        <p:spPr/>
        <p:txBody>
          <a:bodyPr/>
          <a:lstStyle/>
          <a:p>
            <a:r>
              <a:rPr lang="en-GB" altLang="en-US" dirty="0"/>
              <a:t>SOA  (Architectures) , also referred to as SOC (Computing)</a:t>
            </a:r>
          </a:p>
          <a:p>
            <a:endParaRPr lang="en-GB" altLang="en-US" dirty="0"/>
          </a:p>
          <a:p>
            <a:r>
              <a:rPr lang="en-GB" altLang="en-US" dirty="0"/>
              <a:t>Services as computational or information processing components </a:t>
            </a:r>
          </a:p>
          <a:p>
            <a:pPr lvl="1"/>
            <a:r>
              <a:rPr lang="en-GB" altLang="en-US" sz="1800" dirty="0"/>
              <a:t>That are autonomous and heterogeneous</a:t>
            </a:r>
          </a:p>
          <a:p>
            <a:pPr lvl="1"/>
            <a:r>
              <a:rPr lang="en-GB" altLang="en-US" sz="1800" dirty="0"/>
              <a:t>Can run  on different platforms </a:t>
            </a:r>
          </a:p>
          <a:p>
            <a:pPr lvl="1"/>
            <a:r>
              <a:rPr lang="en-GB" altLang="en-US" sz="1800" dirty="0"/>
              <a:t>Are possibly owned by different organizations. </a:t>
            </a:r>
          </a:p>
          <a:p>
            <a:pPr marL="0" indent="0">
              <a:buNone/>
            </a:pPr>
            <a:endParaRPr lang="en-IN" dirty="0"/>
          </a:p>
        </p:txBody>
      </p:sp>
    </p:spTree>
    <p:extLst>
      <p:ext uri="{BB962C8B-B14F-4D97-AF65-F5344CB8AC3E}">
        <p14:creationId xmlns:p14="http://schemas.microsoft.com/office/powerpoint/2010/main" val="29421902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DB35C-0935-D8E9-F199-977A0DE3C1C2}"/>
              </a:ext>
            </a:extLst>
          </p:cNvPr>
          <p:cNvSpPr>
            <a:spLocks noGrp="1"/>
          </p:cNvSpPr>
          <p:nvPr>
            <p:ph type="title"/>
          </p:nvPr>
        </p:nvSpPr>
        <p:spPr/>
        <p:txBody>
          <a:bodyPr/>
          <a:lstStyle/>
          <a:p>
            <a:r>
              <a:rPr lang="en-GB" altLang="en-US" dirty="0">
                <a:solidFill>
                  <a:srgbClr val="FF0000"/>
                </a:solidFill>
              </a:rPr>
              <a:t>SOC Standards</a:t>
            </a:r>
            <a:endParaRPr lang="en-IN" dirty="0">
              <a:solidFill>
                <a:srgbClr val="FF0000"/>
              </a:solidFill>
            </a:endParaRPr>
          </a:p>
        </p:txBody>
      </p:sp>
      <p:sp>
        <p:nvSpPr>
          <p:cNvPr id="3" name="Content Placeholder 2">
            <a:extLst>
              <a:ext uri="{FF2B5EF4-FFF2-40B4-BE49-F238E27FC236}">
                <a16:creationId xmlns:a16="http://schemas.microsoft.com/office/drawing/2014/main" id="{062CB75B-ADEF-D3AB-78BC-8AE81A48D518}"/>
              </a:ext>
            </a:extLst>
          </p:cNvPr>
          <p:cNvSpPr>
            <a:spLocks noGrp="1"/>
          </p:cNvSpPr>
          <p:nvPr>
            <p:ph idx="1"/>
          </p:nvPr>
        </p:nvSpPr>
        <p:spPr/>
        <p:txBody>
          <a:bodyPr/>
          <a:lstStyle/>
          <a:p>
            <a:pPr>
              <a:buFont typeface="Arial" panose="020B0604020202020204" pitchFamily="34" charset="0"/>
              <a:buNone/>
            </a:pPr>
            <a:r>
              <a:rPr lang="en-GB" altLang="en-US" dirty="0"/>
              <a:t>Several different standards for  SOC</a:t>
            </a:r>
          </a:p>
          <a:p>
            <a:r>
              <a:rPr lang="en-GB" altLang="en-US" dirty="0"/>
              <a:t>(XML based) Web Services</a:t>
            </a:r>
          </a:p>
          <a:p>
            <a:r>
              <a:rPr lang="en-GB" altLang="en-US" dirty="0"/>
              <a:t>Computer Grids OGSI (</a:t>
            </a:r>
            <a:r>
              <a:rPr lang="en-IN" dirty="0"/>
              <a:t>Open </a:t>
            </a:r>
            <a:r>
              <a:rPr lang="en-IN" b="1" dirty="0"/>
              <a:t>Grid</a:t>
            </a:r>
            <a:r>
              <a:rPr lang="en-IN" dirty="0"/>
              <a:t> Services Infrastructure )</a:t>
            </a:r>
            <a:endParaRPr lang="en-GB" altLang="en-US" dirty="0"/>
          </a:p>
          <a:p>
            <a:r>
              <a:rPr lang="en-GB" altLang="en-US" dirty="0"/>
              <a:t>OASIS (</a:t>
            </a:r>
            <a:r>
              <a:rPr lang="en-US" dirty="0"/>
              <a:t>Organization for the Advancement of Structured Information Standards) </a:t>
            </a:r>
            <a:r>
              <a:rPr lang="en-GB" altLang="en-US" dirty="0"/>
              <a:t>SOA RM</a:t>
            </a:r>
          </a:p>
          <a:p>
            <a:r>
              <a:rPr lang="en-GB" altLang="en-US" dirty="0"/>
              <a:t>Open Group SOA Working Group</a:t>
            </a:r>
          </a:p>
          <a:p>
            <a:r>
              <a:rPr lang="en-GB" altLang="en-US" dirty="0"/>
              <a:t>Semantic Web Services</a:t>
            </a:r>
          </a:p>
          <a:p>
            <a:endParaRPr lang="en-IN" dirty="0"/>
          </a:p>
        </p:txBody>
      </p:sp>
    </p:spTree>
    <p:extLst>
      <p:ext uri="{BB962C8B-B14F-4D97-AF65-F5344CB8AC3E}">
        <p14:creationId xmlns:p14="http://schemas.microsoft.com/office/powerpoint/2010/main" val="36711705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4F8B6-055E-851C-A164-747EE405470C}"/>
              </a:ext>
            </a:extLst>
          </p:cNvPr>
          <p:cNvSpPr>
            <a:spLocks noGrp="1"/>
          </p:cNvSpPr>
          <p:nvPr>
            <p:ph type="title"/>
          </p:nvPr>
        </p:nvSpPr>
        <p:spPr/>
        <p:txBody>
          <a:bodyPr/>
          <a:lstStyle/>
          <a:p>
            <a:r>
              <a:rPr lang="en-GB" altLang="en-US" dirty="0">
                <a:sym typeface="Symbol" panose="05050102010706020507" pitchFamily="18" charset="2"/>
              </a:rPr>
              <a:t>Service Oriented Computing (SOC) </a:t>
            </a:r>
            <a:endParaRPr lang="en-IN" dirty="0"/>
          </a:p>
        </p:txBody>
      </p:sp>
      <p:sp>
        <p:nvSpPr>
          <p:cNvPr id="3" name="Content Placeholder 2">
            <a:extLst>
              <a:ext uri="{FF2B5EF4-FFF2-40B4-BE49-F238E27FC236}">
                <a16:creationId xmlns:a16="http://schemas.microsoft.com/office/drawing/2014/main" id="{FB8198C2-047F-AEDB-3645-48E043641A4E}"/>
              </a:ext>
            </a:extLst>
          </p:cNvPr>
          <p:cNvSpPr>
            <a:spLocks noGrp="1"/>
          </p:cNvSpPr>
          <p:nvPr>
            <p:ph idx="1"/>
          </p:nvPr>
        </p:nvSpPr>
        <p:spPr>
          <a:xfrm>
            <a:off x="1103312" y="1320800"/>
            <a:ext cx="10442577" cy="5190836"/>
          </a:xfrm>
        </p:spPr>
        <p:txBody>
          <a:bodyPr>
            <a:normAutofit fontScale="92500" lnSpcReduction="20000"/>
          </a:bodyPr>
          <a:lstStyle/>
          <a:p>
            <a:r>
              <a:rPr lang="en-GB" altLang="en-US" dirty="0"/>
              <a:t>Notion of service characterised by:</a:t>
            </a:r>
          </a:p>
          <a:p>
            <a:r>
              <a:rPr lang="en-US" altLang="en-US" sz="2000" dirty="0">
                <a:solidFill>
                  <a:srgbClr val="FF0000"/>
                </a:solidFill>
              </a:rPr>
              <a:t>Descriptions </a:t>
            </a:r>
            <a:r>
              <a:rPr lang="en-US" altLang="en-US" sz="2000" dirty="0"/>
              <a:t>(or specification) of some task (a set of one or more actions) that are offered by providers to users. It is assumed that descriptions are discoverable. A complication is that the provider and user may not share a common understanding of the specification or how to specify a service.</a:t>
            </a:r>
          </a:p>
          <a:p>
            <a:r>
              <a:rPr lang="en-US" altLang="en-US" sz="2000" dirty="0">
                <a:solidFill>
                  <a:srgbClr val="FF0000"/>
                </a:solidFill>
              </a:rPr>
              <a:t>Outcomes</a:t>
            </a:r>
            <a:r>
              <a:rPr lang="en-US" altLang="en-US" sz="2000" dirty="0"/>
              <a:t>: the service is the means to achieve a defined outcome for a task, e.g., a repair service enables normal operation to be resumed within a certain time frame.</a:t>
            </a:r>
          </a:p>
          <a:p>
            <a:r>
              <a:rPr lang="en-US" altLang="en-US" sz="2000" dirty="0">
                <a:solidFill>
                  <a:srgbClr val="FF0000"/>
                </a:solidFill>
              </a:rPr>
              <a:t>Offers</a:t>
            </a:r>
            <a:r>
              <a:rPr lang="en-US" altLang="en-US" sz="2000" dirty="0"/>
              <a:t>: (or tenders) to perform a task on behalf of another. It is assumed that if an offer is made that the provider is available.</a:t>
            </a:r>
          </a:p>
          <a:p>
            <a:r>
              <a:rPr lang="en-US" altLang="en-US" sz="2000" dirty="0">
                <a:solidFill>
                  <a:srgbClr val="FF0000"/>
                </a:solidFill>
              </a:rPr>
              <a:t>Competency</a:t>
            </a:r>
            <a:r>
              <a:rPr lang="en-US" altLang="en-US" sz="2000" dirty="0"/>
              <a:t>: to undertake the task, e.g., a provider may publicize qualifications that have been validated by an independent regulatory authority</a:t>
            </a:r>
          </a:p>
          <a:p>
            <a:r>
              <a:rPr lang="en-US" altLang="en-US" sz="2000" dirty="0">
                <a:solidFill>
                  <a:srgbClr val="FF0000"/>
                </a:solidFill>
              </a:rPr>
              <a:t>Execution</a:t>
            </a:r>
            <a:r>
              <a:rPr lang="en-US" altLang="en-US" sz="2000" dirty="0"/>
              <a:t>: actually, performing the service on behalf of someone.</a:t>
            </a:r>
          </a:p>
          <a:p>
            <a:r>
              <a:rPr lang="en-US" altLang="en-US" sz="2000" dirty="0">
                <a:solidFill>
                  <a:srgbClr val="FF0000"/>
                </a:solidFill>
              </a:rPr>
              <a:t>Composition</a:t>
            </a:r>
            <a:r>
              <a:rPr lang="en-US" altLang="en-US" sz="2000" dirty="0"/>
              <a:t>: Multiple services may need to be composed before they can be executed with respect to an outcome and time constraints.</a:t>
            </a:r>
          </a:p>
          <a:p>
            <a:r>
              <a:rPr lang="en-US" altLang="en-US" sz="2000" dirty="0">
                <a:solidFill>
                  <a:srgbClr val="FF0000"/>
                </a:solidFill>
              </a:rPr>
              <a:t>Constraints or policies</a:t>
            </a:r>
            <a:r>
              <a:rPr lang="en-US" altLang="en-US" sz="2000" dirty="0"/>
              <a:t>: for a service, which may be specified either by the user, e.g., for a taxi service ‘don’t drive too fast’, or by the provider ‘not exceeding the speed limit’.</a:t>
            </a:r>
            <a:endParaRPr lang="en-IN" dirty="0"/>
          </a:p>
        </p:txBody>
      </p:sp>
    </p:spTree>
    <p:extLst>
      <p:ext uri="{BB962C8B-B14F-4D97-AF65-F5344CB8AC3E}">
        <p14:creationId xmlns:p14="http://schemas.microsoft.com/office/powerpoint/2010/main" val="29467477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FF887-BEC5-9186-C8AE-75643A3A68C6}"/>
              </a:ext>
            </a:extLst>
          </p:cNvPr>
          <p:cNvSpPr>
            <a:spLocks noGrp="1"/>
          </p:cNvSpPr>
          <p:nvPr>
            <p:ph type="title"/>
          </p:nvPr>
        </p:nvSpPr>
        <p:spPr/>
        <p:txBody>
          <a:bodyPr/>
          <a:lstStyle/>
          <a:p>
            <a:r>
              <a:rPr lang="en-US" dirty="0"/>
              <a:t>Service Oriented Computing (SOC)</a:t>
            </a:r>
            <a:endParaRPr lang="en-IN" dirty="0"/>
          </a:p>
        </p:txBody>
      </p:sp>
      <p:pic>
        <p:nvPicPr>
          <p:cNvPr id="5" name="Content Placeholder 4">
            <a:extLst>
              <a:ext uri="{FF2B5EF4-FFF2-40B4-BE49-F238E27FC236}">
                <a16:creationId xmlns:a16="http://schemas.microsoft.com/office/drawing/2014/main" id="{35AFC6D9-F61D-0E39-9421-FA5C9C378638}"/>
              </a:ext>
            </a:extLst>
          </p:cNvPr>
          <p:cNvPicPr>
            <a:picLocks noGrp="1" noChangeAspect="1"/>
          </p:cNvPicPr>
          <p:nvPr>
            <p:ph idx="1"/>
          </p:nvPr>
        </p:nvPicPr>
        <p:blipFill>
          <a:blip r:embed="rId2"/>
          <a:stretch>
            <a:fillRect/>
          </a:stretch>
        </p:blipFill>
        <p:spPr>
          <a:xfrm>
            <a:off x="3609975" y="2321719"/>
            <a:ext cx="3933825" cy="3657600"/>
          </a:xfrm>
        </p:spPr>
      </p:pic>
    </p:spTree>
    <p:extLst>
      <p:ext uri="{BB962C8B-B14F-4D97-AF65-F5344CB8AC3E}">
        <p14:creationId xmlns:p14="http://schemas.microsoft.com/office/powerpoint/2010/main" val="12688154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FC8B5-2C49-728D-B42C-B2DB05D98F89}"/>
              </a:ext>
            </a:extLst>
          </p:cNvPr>
          <p:cNvSpPr>
            <a:spLocks noGrp="1"/>
          </p:cNvSpPr>
          <p:nvPr>
            <p:ph type="title"/>
          </p:nvPr>
        </p:nvSpPr>
        <p:spPr/>
        <p:txBody>
          <a:bodyPr/>
          <a:lstStyle/>
          <a:p>
            <a:r>
              <a:rPr lang="en-GB" altLang="en-US" dirty="0">
                <a:solidFill>
                  <a:srgbClr val="FF0000"/>
                </a:solidFill>
              </a:rPr>
              <a:t>Grids</a:t>
            </a:r>
            <a:endParaRPr lang="en-IN" dirty="0">
              <a:solidFill>
                <a:srgbClr val="FF0000"/>
              </a:solidFill>
            </a:endParaRPr>
          </a:p>
        </p:txBody>
      </p:sp>
      <p:sp>
        <p:nvSpPr>
          <p:cNvPr id="3" name="Content Placeholder 2">
            <a:extLst>
              <a:ext uri="{FF2B5EF4-FFF2-40B4-BE49-F238E27FC236}">
                <a16:creationId xmlns:a16="http://schemas.microsoft.com/office/drawing/2014/main" id="{6E5795F1-5A29-9FE5-6EC9-E5D4B8C34AE0}"/>
              </a:ext>
            </a:extLst>
          </p:cNvPr>
          <p:cNvSpPr>
            <a:spLocks noGrp="1"/>
          </p:cNvSpPr>
          <p:nvPr>
            <p:ph idx="1"/>
          </p:nvPr>
        </p:nvSpPr>
        <p:spPr/>
        <p:txBody>
          <a:bodyPr>
            <a:normAutofit fontScale="92500" lnSpcReduction="20000"/>
          </a:bodyPr>
          <a:lstStyle/>
          <a:p>
            <a:pPr algn="just"/>
            <a:r>
              <a:rPr lang="en-US" altLang="en-US" sz="1900" dirty="0"/>
              <a:t>Grid computing is a distributed computing paradigm that enables the coordinated use of heterogeneous and geographically dispersed resources to solve large-scale computational problems. </a:t>
            </a:r>
          </a:p>
          <a:p>
            <a:pPr algn="just"/>
            <a:r>
              <a:rPr lang="en-US" altLang="en-US" sz="1900" dirty="0"/>
              <a:t>Grid computing leverages the collective power of numerous interconnected computers, storage systems, and other resources.</a:t>
            </a:r>
            <a:r>
              <a:rPr lang="en-GB" altLang="en-US" sz="1900" dirty="0"/>
              <a:t>  </a:t>
            </a:r>
          </a:p>
          <a:p>
            <a:pPr algn="just"/>
            <a:r>
              <a:rPr lang="en-GB" altLang="en-US" sz="1900" dirty="0"/>
              <a:t>(Early) Grid computing  system design tends to focus on high performance computing rather than fault-tolerance &amp; dynamic ad hoc interaction.</a:t>
            </a:r>
          </a:p>
          <a:p>
            <a:r>
              <a:rPr lang="en-GB" altLang="en-US" dirty="0"/>
              <a:t>Three main types of Grid system occur in practice: </a:t>
            </a:r>
          </a:p>
          <a:p>
            <a:pPr lvl="1"/>
            <a:r>
              <a:rPr lang="en-GB" altLang="en-US" i="1" dirty="0"/>
              <a:t>Computational Grids</a:t>
            </a:r>
            <a:r>
              <a:rPr lang="en-GB" altLang="en-US" dirty="0"/>
              <a:t>: </a:t>
            </a:r>
            <a:r>
              <a:rPr lang="en-US" altLang="en-US" dirty="0"/>
              <a:t>primarily emphasizes the efficient utilization of computational resources distributed across multiple nodes.</a:t>
            </a:r>
            <a:endParaRPr lang="en-GB" altLang="en-US" dirty="0"/>
          </a:p>
          <a:p>
            <a:pPr lvl="1"/>
            <a:r>
              <a:rPr lang="en-GB" altLang="en-US" i="1" dirty="0"/>
              <a:t>Data Grids: </a:t>
            </a:r>
            <a:r>
              <a:rPr lang="en-US" altLang="en-US" i="1" dirty="0"/>
              <a:t>focuses on the management and sharing of large volumes of distributed data resources.</a:t>
            </a:r>
            <a:endParaRPr lang="en-GB" altLang="en-US" dirty="0"/>
          </a:p>
          <a:p>
            <a:pPr lvl="1"/>
            <a:r>
              <a:rPr lang="en-GB" altLang="en-US" i="1" dirty="0"/>
              <a:t>Service Grids: </a:t>
            </a:r>
            <a:r>
              <a:rPr lang="en-US" altLang="en-US" i="1" dirty="0"/>
              <a:t> emphasizes the provision and orchestration of distributed services and resources.</a:t>
            </a:r>
            <a:endParaRPr lang="en-IN" dirty="0"/>
          </a:p>
        </p:txBody>
      </p:sp>
    </p:spTree>
    <p:extLst>
      <p:ext uri="{BB962C8B-B14F-4D97-AF65-F5344CB8AC3E}">
        <p14:creationId xmlns:p14="http://schemas.microsoft.com/office/powerpoint/2010/main" val="177852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2365" y="527222"/>
            <a:ext cx="4023711" cy="1227438"/>
          </a:xfrm>
        </p:spPr>
        <p:txBody>
          <a:bodyPr>
            <a:normAutofit/>
          </a:bodyPr>
          <a:lstStyle/>
          <a:p>
            <a:pPr algn="ctr"/>
            <a:r>
              <a:rPr lang="en-US" sz="4000" b="1" dirty="0">
                <a:solidFill>
                  <a:srgbClr val="FFC000"/>
                </a:solidFill>
              </a:rPr>
              <a:t>Smartphones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35248034"/>
              </p:ext>
            </p:extLst>
          </p:nvPr>
        </p:nvGraphicFramePr>
        <p:xfrm>
          <a:off x="1141413" y="1738183"/>
          <a:ext cx="9906000" cy="44896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522993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BD506-5BDF-3BC3-3197-4C368648534D}"/>
              </a:ext>
            </a:extLst>
          </p:cNvPr>
          <p:cNvSpPr>
            <a:spLocks noGrp="1"/>
          </p:cNvSpPr>
          <p:nvPr>
            <p:ph type="title"/>
          </p:nvPr>
        </p:nvSpPr>
        <p:spPr/>
        <p:txBody>
          <a:bodyPr/>
          <a:lstStyle/>
          <a:p>
            <a:r>
              <a:rPr lang="en-GB" altLang="en-US" dirty="0">
                <a:solidFill>
                  <a:srgbClr val="FF0000"/>
                </a:solidFill>
                <a:sym typeface="Symbol" panose="05050102010706020507" pitchFamily="18" charset="2"/>
              </a:rPr>
              <a:t>Peer-to-Peer Systems (P2P)</a:t>
            </a:r>
            <a:endParaRPr lang="en-IN" dirty="0">
              <a:solidFill>
                <a:srgbClr val="FF0000"/>
              </a:solidFill>
            </a:endParaRPr>
          </a:p>
        </p:txBody>
      </p:sp>
      <p:sp>
        <p:nvSpPr>
          <p:cNvPr id="3" name="Content Placeholder 2">
            <a:extLst>
              <a:ext uri="{FF2B5EF4-FFF2-40B4-BE49-F238E27FC236}">
                <a16:creationId xmlns:a16="http://schemas.microsoft.com/office/drawing/2014/main" id="{7A553D1A-53EF-F69D-AD5F-3C6BB8A031BD}"/>
              </a:ext>
            </a:extLst>
          </p:cNvPr>
          <p:cNvSpPr>
            <a:spLocks noGrp="1"/>
          </p:cNvSpPr>
          <p:nvPr>
            <p:ph idx="1"/>
          </p:nvPr>
        </p:nvSpPr>
        <p:spPr/>
        <p:txBody>
          <a:bodyPr/>
          <a:lstStyle/>
          <a:p>
            <a:pPr>
              <a:buFont typeface="Arial" panose="020B0604020202020204" pitchFamily="34" charset="0"/>
              <a:buNone/>
            </a:pPr>
            <a:r>
              <a:rPr lang="en-GB" altLang="en-US" dirty="0"/>
              <a:t>P2P can be defined as:</a:t>
            </a:r>
          </a:p>
          <a:p>
            <a:r>
              <a:rPr lang="en-GB" altLang="en-US" dirty="0"/>
              <a:t>distributed systems consisting of interconnected nodes </a:t>
            </a:r>
          </a:p>
          <a:p>
            <a:r>
              <a:rPr lang="en-GB" altLang="en-US" dirty="0"/>
              <a:t>able to self-organize into network topologies </a:t>
            </a:r>
          </a:p>
          <a:p>
            <a:r>
              <a:rPr lang="en-GB" altLang="en-US" dirty="0"/>
              <a:t>with the purpose of sharing resources such as content, CPU cycles, storage and bandwidth, </a:t>
            </a:r>
          </a:p>
          <a:p>
            <a:r>
              <a:rPr lang="en-GB" altLang="en-US" dirty="0"/>
              <a:t>capable of adapting to failures and accommodating transient populations of nodes </a:t>
            </a:r>
          </a:p>
          <a:p>
            <a:r>
              <a:rPr lang="en-GB" altLang="en-US" dirty="0"/>
              <a:t>while maintaining acceptable connectivity and performance</a:t>
            </a:r>
          </a:p>
          <a:p>
            <a:r>
              <a:rPr lang="en-GB" altLang="en-US" dirty="0"/>
              <a:t> without requiring the intermediation or support of a global centralized servers or authorities. </a:t>
            </a:r>
          </a:p>
          <a:p>
            <a:pPr marL="0" indent="0">
              <a:buNone/>
            </a:pPr>
            <a:endParaRPr lang="en-IN" dirty="0"/>
          </a:p>
        </p:txBody>
      </p:sp>
    </p:spTree>
    <p:extLst>
      <p:ext uri="{BB962C8B-B14F-4D97-AF65-F5344CB8AC3E}">
        <p14:creationId xmlns:p14="http://schemas.microsoft.com/office/powerpoint/2010/main" val="550258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CD4F5-9210-68E8-7BC1-1E39A6C1CAB6}"/>
              </a:ext>
            </a:extLst>
          </p:cNvPr>
          <p:cNvSpPr>
            <a:spLocks noGrp="1"/>
          </p:cNvSpPr>
          <p:nvPr>
            <p:ph type="title"/>
          </p:nvPr>
        </p:nvSpPr>
        <p:spPr/>
        <p:txBody>
          <a:bodyPr/>
          <a:lstStyle/>
          <a:p>
            <a:r>
              <a:rPr lang="en-US" dirty="0"/>
              <a:t>P2P Benefits</a:t>
            </a:r>
            <a:endParaRPr lang="en-IN" dirty="0"/>
          </a:p>
        </p:txBody>
      </p:sp>
      <p:sp>
        <p:nvSpPr>
          <p:cNvPr id="3" name="Content Placeholder 2">
            <a:extLst>
              <a:ext uri="{FF2B5EF4-FFF2-40B4-BE49-F238E27FC236}">
                <a16:creationId xmlns:a16="http://schemas.microsoft.com/office/drawing/2014/main" id="{8FFF5DAD-0CD9-4D8E-68CB-E5C7BA952C6D}"/>
              </a:ext>
            </a:extLst>
          </p:cNvPr>
          <p:cNvSpPr>
            <a:spLocks noGrp="1"/>
          </p:cNvSpPr>
          <p:nvPr>
            <p:ph idx="1"/>
          </p:nvPr>
        </p:nvSpPr>
        <p:spPr>
          <a:xfrm>
            <a:off x="110836" y="1237674"/>
            <a:ext cx="11877964" cy="5010726"/>
          </a:xfrm>
        </p:spPr>
        <p:txBody>
          <a:bodyPr>
            <a:normAutofit lnSpcReduction="10000"/>
          </a:bodyPr>
          <a:lstStyle/>
          <a:p>
            <a:pPr algn="just"/>
            <a:r>
              <a:rPr lang="en-US" dirty="0">
                <a:solidFill>
                  <a:srgbClr val="FF0000"/>
                </a:solidFill>
              </a:rPr>
              <a:t>lower cost of ownership for content sharing</a:t>
            </a:r>
            <a:r>
              <a:rPr lang="en-US" dirty="0"/>
              <a:t>: by eliminating specialized server costs and by distributing the maintenance costs through multiple low-cost peers that can interact;</a:t>
            </a:r>
          </a:p>
          <a:p>
            <a:pPr algn="just"/>
            <a:r>
              <a:rPr lang="en-US" dirty="0">
                <a:solidFill>
                  <a:srgbClr val="FF0000"/>
                </a:solidFill>
              </a:rPr>
              <a:t>performance enhancements</a:t>
            </a:r>
            <a:r>
              <a:rPr lang="en-US" dirty="0"/>
              <a:t>: the resources of all the nodes can be used for storage, computation and data exchange rather than focusing resources mostly in the server type nodes;</a:t>
            </a:r>
          </a:p>
          <a:p>
            <a:pPr algn="just"/>
            <a:r>
              <a:rPr lang="en-US" dirty="0">
                <a:solidFill>
                  <a:srgbClr val="FF0000"/>
                </a:solidFill>
              </a:rPr>
              <a:t>ad hoc resource utilization and sharing</a:t>
            </a:r>
            <a:r>
              <a:rPr lang="en-US" dirty="0"/>
              <a:t>: as demand for particular services peaks, more nodes can act as servers, for example, as file servers, to meet demand;</a:t>
            </a:r>
          </a:p>
          <a:p>
            <a:pPr algn="just"/>
            <a:r>
              <a:rPr lang="en-US" dirty="0">
                <a:solidFill>
                  <a:srgbClr val="FF0000"/>
                </a:solidFill>
              </a:rPr>
              <a:t>autonomous control and ownership</a:t>
            </a:r>
            <a:r>
              <a:rPr lang="en-US" dirty="0"/>
              <a:t>: peers can have a greater degree of and exercise more decentralized, autonomous control over their data and resources. No reliance on a central server to collect and relay information.</a:t>
            </a:r>
          </a:p>
          <a:p>
            <a:pPr algn="just"/>
            <a:r>
              <a:rPr lang="en-US" dirty="0">
                <a:solidFill>
                  <a:srgbClr val="FF0000"/>
                </a:solidFill>
              </a:rPr>
              <a:t>anonymity and privacy</a:t>
            </a:r>
            <a:r>
              <a:rPr lang="en-US" dirty="0"/>
              <a:t>: session-based IDs and addresses can be assigned and can be hidden and masked as data gets routed; one cannot tell who has created data, who is querying data, who is storing data etc.;</a:t>
            </a:r>
          </a:p>
          <a:p>
            <a:pPr algn="just"/>
            <a:r>
              <a:rPr lang="en-US" dirty="0">
                <a:solidFill>
                  <a:srgbClr val="FF0000"/>
                </a:solidFill>
              </a:rPr>
              <a:t>fault tolerance</a:t>
            </a:r>
            <a:r>
              <a:rPr lang="en-US" dirty="0"/>
              <a:t>: there are no central servers that can be attacked or can cause complete system failure, instead, alternative paths and servers can be used when one fails</a:t>
            </a:r>
            <a:endParaRPr lang="en-IN" dirty="0"/>
          </a:p>
        </p:txBody>
      </p:sp>
    </p:spTree>
    <p:extLst>
      <p:ext uri="{BB962C8B-B14F-4D97-AF65-F5344CB8AC3E}">
        <p14:creationId xmlns:p14="http://schemas.microsoft.com/office/powerpoint/2010/main" val="16581949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CCDBF-78C0-737E-4509-50FDA15DA797}"/>
              </a:ext>
            </a:extLst>
          </p:cNvPr>
          <p:cNvSpPr>
            <a:spLocks noGrp="1"/>
          </p:cNvSpPr>
          <p:nvPr>
            <p:ph type="title"/>
          </p:nvPr>
        </p:nvSpPr>
        <p:spPr/>
        <p:txBody>
          <a:bodyPr/>
          <a:lstStyle/>
          <a:p>
            <a:r>
              <a:rPr lang="en-GB" altLang="en-US" dirty="0">
                <a:solidFill>
                  <a:srgbClr val="FF0000"/>
                </a:solidFill>
              </a:rPr>
              <a:t>P2P System Design Challenges (Limitations)</a:t>
            </a:r>
            <a:endParaRPr lang="en-IN" dirty="0">
              <a:solidFill>
                <a:srgbClr val="FF0000"/>
              </a:solidFill>
            </a:endParaRPr>
          </a:p>
        </p:txBody>
      </p:sp>
      <p:sp>
        <p:nvSpPr>
          <p:cNvPr id="3" name="Content Placeholder 2">
            <a:extLst>
              <a:ext uri="{FF2B5EF4-FFF2-40B4-BE49-F238E27FC236}">
                <a16:creationId xmlns:a16="http://schemas.microsoft.com/office/drawing/2014/main" id="{C7802F15-31D1-4710-72AA-27F44EAC22B9}"/>
              </a:ext>
            </a:extLst>
          </p:cNvPr>
          <p:cNvSpPr>
            <a:spLocks noGrp="1"/>
          </p:cNvSpPr>
          <p:nvPr>
            <p:ph idx="1"/>
          </p:nvPr>
        </p:nvSpPr>
        <p:spPr>
          <a:xfrm>
            <a:off x="277091" y="2052918"/>
            <a:ext cx="11776363" cy="4195481"/>
          </a:xfrm>
        </p:spPr>
        <p:txBody>
          <a:bodyPr>
            <a:normAutofit fontScale="92500" lnSpcReduction="20000"/>
          </a:bodyPr>
          <a:lstStyle/>
          <a:p>
            <a:r>
              <a:rPr lang="en-US" dirty="0">
                <a:solidFill>
                  <a:srgbClr val="FFFF00"/>
                </a:solidFill>
              </a:rPr>
              <a:t>More complex coordination is often needed</a:t>
            </a:r>
            <a:r>
              <a:rPr lang="en-US" dirty="0"/>
              <a:t>. In contrast, with client server interaction, clients initiate content downloads and uploads while servers react to clients to satisfy these requests or notify clients when service updates are available. In contrast, it is not so clear how to initiate sessions, e.g. two interacting peers can both decide to wait or to send to each other.</a:t>
            </a:r>
          </a:p>
          <a:p>
            <a:r>
              <a:rPr lang="en-US" dirty="0">
                <a:solidFill>
                  <a:srgbClr val="FFFF00"/>
                </a:solidFill>
              </a:rPr>
              <a:t>Nodes can act as freeloaders</a:t>
            </a:r>
            <a:r>
              <a:rPr lang="en-US" dirty="0"/>
              <a:t>: nodes may be happy to play a role of service requesters but are always configured to refuse the requests of others to use their resources. More complex security may be needed as identification can be masked so access control is harder.</a:t>
            </a:r>
          </a:p>
          <a:p>
            <a:r>
              <a:rPr lang="en-US" dirty="0">
                <a:solidFill>
                  <a:srgbClr val="FFFF00"/>
                </a:solidFill>
              </a:rPr>
              <a:t>Network address discovery</a:t>
            </a:r>
            <a:r>
              <a:rPr lang="en-US" dirty="0"/>
              <a:t>: peers need to be dynamically assigned network addresses and to discover addresses of destination nodes. The use of broadcasting to discover the network addresses of others can flood networks.</a:t>
            </a:r>
          </a:p>
          <a:p>
            <a:r>
              <a:rPr lang="en-US" dirty="0">
                <a:solidFill>
                  <a:srgbClr val="FFFF00"/>
                </a:solidFill>
              </a:rPr>
              <a:t>Ad hoc network routes</a:t>
            </a:r>
            <a:r>
              <a:rPr lang="en-US" dirty="0"/>
              <a:t>: need to create and discover ad hoc routes between nodes, inefficient multi hop routes can form to link source nodes to destination nodes.</a:t>
            </a:r>
          </a:p>
          <a:p>
            <a:r>
              <a:rPr lang="en-US" dirty="0">
                <a:solidFill>
                  <a:srgbClr val="FFFF00"/>
                </a:solidFill>
              </a:rPr>
              <a:t>Service discovery</a:t>
            </a:r>
            <a:r>
              <a:rPr lang="en-US" dirty="0"/>
              <a:t>: how to discover the selective nodes where services can be invoked from versus the inefficiency of distributing services to all nodes.</a:t>
            </a:r>
            <a:endParaRPr lang="en-IN" dirty="0"/>
          </a:p>
        </p:txBody>
      </p:sp>
    </p:spTree>
    <p:extLst>
      <p:ext uri="{BB962C8B-B14F-4D97-AF65-F5344CB8AC3E}">
        <p14:creationId xmlns:p14="http://schemas.microsoft.com/office/powerpoint/2010/main" val="39011487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1C160-A097-57EB-F0E8-FF2C16C809F9}"/>
              </a:ext>
            </a:extLst>
          </p:cNvPr>
          <p:cNvSpPr>
            <a:spLocks noGrp="1"/>
          </p:cNvSpPr>
          <p:nvPr>
            <p:ph type="title"/>
          </p:nvPr>
        </p:nvSpPr>
        <p:spPr/>
        <p:txBody>
          <a:bodyPr/>
          <a:lstStyle/>
          <a:p>
            <a:r>
              <a:rPr lang="en-IN" dirty="0"/>
              <a:t>Variations of P2P system</a:t>
            </a:r>
          </a:p>
        </p:txBody>
      </p:sp>
      <p:sp>
        <p:nvSpPr>
          <p:cNvPr id="3" name="Content Placeholder 2">
            <a:extLst>
              <a:ext uri="{FF2B5EF4-FFF2-40B4-BE49-F238E27FC236}">
                <a16:creationId xmlns:a16="http://schemas.microsoft.com/office/drawing/2014/main" id="{668ECD74-9B8D-094D-E6AC-B68F1245E4D6}"/>
              </a:ext>
            </a:extLst>
          </p:cNvPr>
          <p:cNvSpPr>
            <a:spLocks noGrp="1"/>
          </p:cNvSpPr>
          <p:nvPr>
            <p:ph idx="1"/>
          </p:nvPr>
        </p:nvSpPr>
        <p:spPr/>
        <p:txBody>
          <a:bodyPr/>
          <a:lstStyle/>
          <a:p>
            <a:r>
              <a:rPr lang="en-GB" altLang="en-US" dirty="0"/>
              <a:t>3 main types of P2P system depending on the types of computer nodes:</a:t>
            </a:r>
          </a:p>
          <a:p>
            <a:pPr>
              <a:buFont typeface="Wingdings" panose="05000000000000000000" pitchFamily="2" charset="2"/>
              <a:buChar char="q"/>
            </a:pPr>
            <a:r>
              <a:rPr lang="en-GB" altLang="en-US" i="1" dirty="0"/>
              <a:t>Pure P2P </a:t>
            </a:r>
            <a:endParaRPr lang="en-GB" altLang="en-US" dirty="0"/>
          </a:p>
          <a:p>
            <a:pPr>
              <a:buFont typeface="Wingdings" panose="05000000000000000000" pitchFamily="2" charset="2"/>
              <a:buChar char="q"/>
            </a:pPr>
            <a:r>
              <a:rPr lang="en-GB" altLang="en-US" i="1" dirty="0"/>
              <a:t>Partial P2P</a:t>
            </a:r>
            <a:endParaRPr lang="en-GB" altLang="en-US" dirty="0"/>
          </a:p>
          <a:p>
            <a:pPr>
              <a:buFont typeface="Wingdings" panose="05000000000000000000" pitchFamily="2" charset="2"/>
              <a:buChar char="q"/>
            </a:pPr>
            <a:r>
              <a:rPr lang="en-GB" altLang="en-US" i="1" dirty="0"/>
              <a:t>Hybrid P2P </a:t>
            </a:r>
            <a:r>
              <a:rPr lang="en-GB" altLang="en-US" dirty="0"/>
              <a:t>networks</a:t>
            </a:r>
            <a:endParaRPr lang="en-IN" dirty="0"/>
          </a:p>
        </p:txBody>
      </p:sp>
    </p:spTree>
    <p:extLst>
      <p:ext uri="{BB962C8B-B14F-4D97-AF65-F5344CB8AC3E}">
        <p14:creationId xmlns:p14="http://schemas.microsoft.com/office/powerpoint/2010/main" val="12928686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3D2383-0018-8CB6-3E05-8374B9E72CBD}"/>
              </a:ext>
            </a:extLst>
          </p:cNvPr>
          <p:cNvSpPr>
            <a:spLocks noGrp="1"/>
          </p:cNvSpPr>
          <p:nvPr>
            <p:ph idx="1"/>
          </p:nvPr>
        </p:nvSpPr>
        <p:spPr>
          <a:xfrm>
            <a:off x="1103312" y="83128"/>
            <a:ext cx="8946541" cy="6165272"/>
          </a:xfrm>
        </p:spPr>
        <p:txBody>
          <a:bodyPr/>
          <a:lstStyle/>
          <a:p>
            <a:pPr algn="just"/>
            <a:r>
              <a:rPr lang="en-US" dirty="0">
                <a:solidFill>
                  <a:srgbClr val="FFFF00"/>
                </a:solidFill>
              </a:rPr>
              <a:t>Pure peer-to-peer (P2P) </a:t>
            </a:r>
            <a:r>
              <a:rPr lang="en-US" dirty="0"/>
              <a:t>refers to a decentralized networking architecture where every participant in the network can act as both a client and a server. In a pure P2P system, there is no central server or authority controlling the network; instead, all nodes communicate directly with each other, forming a distributed network where resources and responsibilities are shared among participants.</a:t>
            </a:r>
          </a:p>
          <a:p>
            <a:pPr algn="just"/>
            <a:r>
              <a:rPr lang="en-US" dirty="0">
                <a:solidFill>
                  <a:srgbClr val="FFFF00"/>
                </a:solidFill>
              </a:rPr>
              <a:t>Partial P2P</a:t>
            </a:r>
            <a:r>
              <a:rPr lang="en-US" dirty="0"/>
              <a:t>, also known as hybrid P2P, refers to a networking architecture that combines elements of both peer-to-peer (P2P) and client-server models. Unlike pure P2P systems where all participants have equal roles and responsibilities, partial P2P systems incorporate centralized components or servers alongside peer-to-peer interactions.</a:t>
            </a:r>
          </a:p>
          <a:p>
            <a:pPr algn="just"/>
            <a:r>
              <a:rPr lang="en-US" dirty="0">
                <a:solidFill>
                  <a:srgbClr val="FFFF00"/>
                </a:solidFill>
              </a:rPr>
              <a:t>Hybrid P2P</a:t>
            </a:r>
            <a:r>
              <a:rPr lang="en-US" dirty="0"/>
              <a:t>, also known as hybrid peer-to-peer, is a networking architecture that combines elements of both peer-to-peer (P2P) and client-server models in a more integrated and sophisticated manner than partial P2P systems. In hybrid P2P architectures, nodes in the network can act as both clients and servers, and the system dynamically adapts its behavior based on factors like network conditions, resource availability, and user preferences.</a:t>
            </a:r>
            <a:endParaRPr lang="en-IN" dirty="0"/>
          </a:p>
        </p:txBody>
      </p:sp>
    </p:spTree>
    <p:extLst>
      <p:ext uri="{BB962C8B-B14F-4D97-AF65-F5344CB8AC3E}">
        <p14:creationId xmlns:p14="http://schemas.microsoft.com/office/powerpoint/2010/main" val="12343518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72">
            <a:extLst>
              <a:ext uri="{FF2B5EF4-FFF2-40B4-BE49-F238E27FC236}">
                <a16:creationId xmlns:a16="http://schemas.microsoft.com/office/drawing/2014/main" id="{7A7F114E-3C66-3984-B367-3D3735F6BFC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5458" y="640081"/>
            <a:ext cx="7678141" cy="3291844"/>
          </a:xfrm>
          <a:prstGeom prst="rect">
            <a:avLst/>
          </a:prstGeom>
          <a:noFill/>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FA668622-BFD3-8B6A-4D73-8E69A921139A}"/>
              </a:ext>
            </a:extLst>
          </p:cNvPr>
          <p:cNvSpPr>
            <a:spLocks noGrp="1"/>
          </p:cNvSpPr>
          <p:nvPr>
            <p:ph type="title"/>
          </p:nvPr>
        </p:nvSpPr>
        <p:spPr>
          <a:xfrm>
            <a:off x="636916" y="4854346"/>
            <a:ext cx="9149350" cy="868026"/>
          </a:xfrm>
        </p:spPr>
        <p:txBody>
          <a:bodyPr vert="horz" lIns="91440" tIns="45720" rIns="91440" bIns="45720" rtlCol="0" anchor="b">
            <a:normAutofit/>
          </a:bodyPr>
          <a:lstStyle/>
          <a:p>
            <a:r>
              <a:rPr lang="en-US" sz="4800" b="0" i="0" kern="1200" dirty="0">
                <a:solidFill>
                  <a:srgbClr val="EBEBEB"/>
                </a:solidFill>
                <a:latin typeface="+mj-lt"/>
                <a:ea typeface="+mj-ea"/>
                <a:cs typeface="+mj-cs"/>
              </a:rPr>
              <a:t>P2P System Types: Pure, Hybrid</a:t>
            </a:r>
          </a:p>
        </p:txBody>
      </p:sp>
    </p:spTree>
    <p:extLst>
      <p:ext uri="{BB962C8B-B14F-4D97-AF65-F5344CB8AC3E}">
        <p14:creationId xmlns:p14="http://schemas.microsoft.com/office/powerpoint/2010/main" val="2561158832"/>
      </p:ext>
    </p:extLst>
  </p:cSld>
  <p:clrMapOvr>
    <a:overrideClrMapping bg1="lt1" tx1="dk1" bg2="lt2" tx2="dk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47B46-80E9-30DF-0B74-3F28DAFB2825}"/>
              </a:ext>
            </a:extLst>
          </p:cNvPr>
          <p:cNvSpPr>
            <a:spLocks noGrp="1"/>
          </p:cNvSpPr>
          <p:nvPr>
            <p:ph type="title"/>
          </p:nvPr>
        </p:nvSpPr>
        <p:spPr>
          <a:xfrm>
            <a:off x="636916" y="4854346"/>
            <a:ext cx="9149350" cy="868026"/>
          </a:xfrm>
        </p:spPr>
        <p:txBody>
          <a:bodyPr vert="horz" lIns="91440" tIns="45720" rIns="91440" bIns="45720" rtlCol="0" anchor="b">
            <a:normAutofit/>
          </a:bodyPr>
          <a:lstStyle/>
          <a:p>
            <a:r>
              <a:rPr lang="en-US" sz="4800" b="0" i="0" kern="1200" dirty="0">
                <a:solidFill>
                  <a:srgbClr val="EBEBEB"/>
                </a:solidFill>
                <a:latin typeface="+mj-lt"/>
                <a:ea typeface="+mj-ea"/>
                <a:cs typeface="+mj-cs"/>
              </a:rPr>
              <a:t>P2P System Types : Partial P2P</a:t>
            </a:r>
          </a:p>
        </p:txBody>
      </p:sp>
      <p:pic>
        <p:nvPicPr>
          <p:cNvPr id="4" name="Picture 53">
            <a:extLst>
              <a:ext uri="{FF2B5EF4-FFF2-40B4-BE49-F238E27FC236}">
                <a16:creationId xmlns:a16="http://schemas.microsoft.com/office/drawing/2014/main" id="{82FA2DF8-5CE7-165B-3DC7-E7F9389CE79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35458" y="640081"/>
            <a:ext cx="7985989" cy="3291844"/>
          </a:xfrm>
          <a:prstGeom prst="rect">
            <a:avLst/>
          </a:prstGeom>
          <a:noFill/>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6108577"/>
      </p:ext>
    </p:extLst>
  </p:cSld>
  <p:clrMapOvr>
    <a:overrideClrMapping bg1="lt1" tx1="dk1" bg2="lt2" tx2="dk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25C28-A062-5F7B-7973-5B8AD0DD1B00}"/>
              </a:ext>
            </a:extLst>
          </p:cNvPr>
          <p:cNvSpPr>
            <a:spLocks noGrp="1"/>
          </p:cNvSpPr>
          <p:nvPr>
            <p:ph type="title"/>
          </p:nvPr>
        </p:nvSpPr>
        <p:spPr/>
        <p:txBody>
          <a:bodyPr/>
          <a:lstStyle/>
          <a:p>
            <a:r>
              <a:rPr lang="en-US" dirty="0"/>
              <a:t>Service Provision Life Cycle</a:t>
            </a:r>
            <a:endParaRPr lang="en-IN" dirty="0"/>
          </a:p>
        </p:txBody>
      </p:sp>
      <p:sp>
        <p:nvSpPr>
          <p:cNvPr id="3" name="Content Placeholder 2">
            <a:extLst>
              <a:ext uri="{FF2B5EF4-FFF2-40B4-BE49-F238E27FC236}">
                <a16:creationId xmlns:a16="http://schemas.microsoft.com/office/drawing/2014/main" id="{BE25CCE7-5D19-2EF5-108E-0510661E66D9}"/>
              </a:ext>
            </a:extLst>
          </p:cNvPr>
          <p:cNvSpPr>
            <a:spLocks noGrp="1"/>
          </p:cNvSpPr>
          <p:nvPr>
            <p:ph idx="1"/>
          </p:nvPr>
        </p:nvSpPr>
        <p:spPr>
          <a:xfrm>
            <a:off x="1103312" y="2052918"/>
            <a:ext cx="10090869" cy="4195481"/>
          </a:xfrm>
        </p:spPr>
        <p:txBody>
          <a:bodyPr>
            <a:normAutofit fontScale="85000" lnSpcReduction="20000"/>
          </a:bodyPr>
          <a:lstStyle/>
          <a:p>
            <a:pPr algn="just"/>
            <a:r>
              <a:rPr lang="en-US" dirty="0"/>
              <a:t>Service Provision Life-Cycle in ubiquitous computing is divided into four phases namely </a:t>
            </a:r>
          </a:p>
          <a:p>
            <a:pPr marL="457200" indent="-457200" algn="just">
              <a:buFont typeface="+mj-lt"/>
              <a:buAutoNum type="arabicPeriod"/>
            </a:pPr>
            <a:r>
              <a:rPr lang="en-US" dirty="0"/>
              <a:t>Service creation, </a:t>
            </a:r>
          </a:p>
          <a:p>
            <a:pPr marL="457200" indent="-457200" algn="just">
              <a:buFont typeface="+mj-lt"/>
              <a:buAutoNum type="arabicPeriod"/>
            </a:pPr>
            <a:r>
              <a:rPr lang="en-US" dirty="0"/>
              <a:t>Service operation, </a:t>
            </a:r>
          </a:p>
          <a:p>
            <a:pPr marL="457200" indent="-457200" algn="just">
              <a:buFont typeface="+mj-lt"/>
              <a:buAutoNum type="arabicPeriod"/>
            </a:pPr>
            <a:r>
              <a:rPr lang="en-US" dirty="0"/>
              <a:t>Service maintenance and </a:t>
            </a:r>
          </a:p>
          <a:p>
            <a:pPr marL="457200" indent="-457200" algn="just">
              <a:buFont typeface="+mj-lt"/>
              <a:buAutoNum type="arabicPeriod"/>
            </a:pPr>
            <a:r>
              <a:rPr lang="en-US" dirty="0"/>
              <a:t>Service dissolution. </a:t>
            </a:r>
          </a:p>
          <a:p>
            <a:pPr algn="just"/>
            <a:r>
              <a:rPr lang="en-US" dirty="0"/>
              <a:t>The provision of application services for smart devices entails the management of distributed  services throughout their life cycle and not just in specific phases such as </a:t>
            </a:r>
            <a:r>
              <a:rPr lang="en-US" dirty="0">
                <a:solidFill>
                  <a:schemeClr val="accent1">
                    <a:lumMod val="60000"/>
                    <a:lumOff val="40000"/>
                  </a:schemeClr>
                </a:solidFill>
              </a:rPr>
              <a:t>service discovery</a:t>
            </a:r>
            <a:r>
              <a:rPr lang="en-US" dirty="0"/>
              <a:t>. </a:t>
            </a:r>
          </a:p>
          <a:p>
            <a:pPr algn="just"/>
            <a:r>
              <a:rPr lang="en-US" dirty="0"/>
              <a:t>There are two separate aspects to this, first, </a:t>
            </a:r>
            <a:r>
              <a:rPr lang="en-US" dirty="0">
                <a:solidFill>
                  <a:schemeClr val="accent1">
                    <a:lumMod val="60000"/>
                    <a:lumOff val="40000"/>
                  </a:schemeClr>
                </a:solidFill>
              </a:rPr>
              <a:t>defining a generic life cycle model </a:t>
            </a:r>
            <a:r>
              <a:rPr lang="en-US" dirty="0"/>
              <a:t>for service provision and, second, </a:t>
            </a:r>
            <a:r>
              <a:rPr lang="en-US" dirty="0">
                <a:solidFill>
                  <a:schemeClr val="accent1">
                    <a:lumMod val="60000"/>
                    <a:lumOff val="40000"/>
                  </a:schemeClr>
                </a:solidFill>
              </a:rPr>
              <a:t>to manage </a:t>
            </a:r>
            <a:r>
              <a:rPr lang="en-US" dirty="0"/>
              <a:t>this life cycle. </a:t>
            </a:r>
          </a:p>
          <a:p>
            <a:pPr algn="just"/>
            <a:r>
              <a:rPr lang="en-US" dirty="0"/>
              <a:t>In a simple service provision lifecycle model, only  two of the five service model components are </a:t>
            </a:r>
            <a:r>
              <a:rPr lang="en-US" dirty="0">
                <a:solidFill>
                  <a:schemeClr val="accent1">
                    <a:lumMod val="60000"/>
                    <a:lumOff val="40000"/>
                  </a:schemeClr>
                </a:solidFill>
              </a:rPr>
              <a:t>active</a:t>
            </a:r>
            <a:r>
              <a:rPr lang="en-US" dirty="0"/>
              <a:t>,  the  processing services or service provision  and service access or clients, the other three components, communication, stored information and information sources, are treated as </a:t>
            </a:r>
            <a:r>
              <a:rPr lang="en-US" dirty="0">
                <a:solidFill>
                  <a:schemeClr val="accent1">
                    <a:lumMod val="60000"/>
                    <a:lumOff val="40000"/>
                  </a:schemeClr>
                </a:solidFill>
              </a:rPr>
              <a:t>passive</a:t>
            </a:r>
            <a:r>
              <a:rPr lang="en-US" dirty="0"/>
              <a:t> components. </a:t>
            </a:r>
            <a:endParaRPr lang="en-IN" dirty="0"/>
          </a:p>
        </p:txBody>
      </p:sp>
    </p:spTree>
    <p:extLst>
      <p:ext uri="{BB962C8B-B14F-4D97-AF65-F5344CB8AC3E}">
        <p14:creationId xmlns:p14="http://schemas.microsoft.com/office/powerpoint/2010/main" val="11680227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EBF187A-13F3-AFA1-7825-386FFFF6156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43467" y="1300147"/>
            <a:ext cx="10905066" cy="4257706"/>
          </a:xfrm>
          <a:prstGeom prst="rect">
            <a:avLst/>
          </a:prstGeom>
          <a:noFill/>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2">
            <a:extLst>
              <a:ext uri="{FF2B5EF4-FFF2-40B4-BE49-F238E27FC236}">
                <a16:creationId xmlns:a16="http://schemas.microsoft.com/office/drawing/2014/main" id="{43D0ED31-0AB7-0610-C854-A409311144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0799" y="616681"/>
            <a:ext cx="8229600" cy="6032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2035612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1">
            <a:extLst>
              <a:ext uri="{FF2B5EF4-FFF2-40B4-BE49-F238E27FC236}">
                <a16:creationId xmlns:a16="http://schemas.microsoft.com/office/drawing/2014/main" id="{5A492DC6-B9C7-9F92-4901-7BB5AD953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88913"/>
            <a:ext cx="8229600" cy="6032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411" name="Text Box 2">
            <a:extLst>
              <a:ext uri="{FF2B5EF4-FFF2-40B4-BE49-F238E27FC236}">
                <a16:creationId xmlns:a16="http://schemas.microsoft.com/office/drawing/2014/main" id="{60D2DFF2-32A1-0A15-89EA-143637C10AFC}"/>
              </a:ext>
            </a:extLst>
          </p:cNvPr>
          <p:cNvSpPr txBox="1">
            <a:spLocks noChangeArrowheads="1"/>
          </p:cNvSpPr>
          <p:nvPr/>
        </p:nvSpPr>
        <p:spPr bwMode="auto">
          <a:xfrm>
            <a:off x="10171113" y="6408739"/>
            <a:ext cx="366712"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1pPr>
            <a:lvl2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2pPr>
            <a:lvl3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3pPr>
            <a:lvl4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4pPr>
            <a:lvl5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9pPr>
          </a:lstStyle>
          <a:p>
            <a:pPr algn="r" eaLnBrk="1" hangingPunct="1">
              <a:buClrTx/>
              <a:buFontTx/>
              <a:buNone/>
            </a:pPr>
            <a:fld id="{FAC37C41-2832-465F-92A5-D6C95F2E5D1D}" type="slidenum">
              <a:rPr lang="en-GB" altLang="en-US" sz="1000">
                <a:solidFill>
                  <a:srgbClr val="000000"/>
                </a:solidFill>
              </a:rPr>
              <a:pPr algn="r" eaLnBrk="1" hangingPunct="1">
                <a:buClrTx/>
                <a:buFontTx/>
                <a:buNone/>
              </a:pPr>
              <a:t>69</a:t>
            </a:fld>
            <a:endParaRPr lang="en-GB" altLang="en-US" sz="1000">
              <a:solidFill>
                <a:srgbClr val="000000"/>
              </a:solidFill>
            </a:endParaRPr>
          </a:p>
        </p:txBody>
      </p:sp>
      <p:sp>
        <p:nvSpPr>
          <p:cNvPr id="14339" name="Rectangle 3">
            <a:extLst>
              <a:ext uri="{FF2B5EF4-FFF2-40B4-BE49-F238E27FC236}">
                <a16:creationId xmlns:a16="http://schemas.microsoft.com/office/drawing/2014/main" id="{EB42549B-D7B2-B54E-2CD4-2EBAAAD86FA5}"/>
              </a:ext>
            </a:extLst>
          </p:cNvPr>
          <p:cNvSpPr>
            <a:spLocks noChangeArrowheads="1"/>
          </p:cNvSpPr>
          <p:nvPr/>
        </p:nvSpPr>
        <p:spPr bwMode="auto">
          <a:xfrm>
            <a:off x="1782764" y="1219200"/>
            <a:ext cx="8569325" cy="534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marL="360363" indent="-255588" algn="just">
              <a:lnSpc>
                <a:spcPct val="150000"/>
              </a:lnSpc>
              <a:spcBef>
                <a:spcPts val="400"/>
              </a:spcBef>
              <a:buClr>
                <a:srgbClr val="2DA2BF"/>
              </a:buClr>
              <a:buSzPct val="100000"/>
              <a:buFont typeface="Wingdings 3" pitchFamily="16" charset="2"/>
              <a:buChar char=""/>
              <a:tabLst>
                <a:tab pos="360363" algn="l"/>
                <a:tab pos="808038" algn="l"/>
                <a:tab pos="1257300" algn="l"/>
                <a:tab pos="1706563" algn="l"/>
                <a:tab pos="2155825" algn="l"/>
                <a:tab pos="2605088" algn="l"/>
                <a:tab pos="3054350" algn="l"/>
                <a:tab pos="3503613" algn="l"/>
                <a:tab pos="3952875" algn="l"/>
                <a:tab pos="4402138" algn="l"/>
                <a:tab pos="4851400" algn="l"/>
                <a:tab pos="5300663" algn="l"/>
                <a:tab pos="5749925" algn="l"/>
                <a:tab pos="6199188" algn="l"/>
                <a:tab pos="6648450" algn="l"/>
                <a:tab pos="7097713" algn="l"/>
                <a:tab pos="7546975" algn="l"/>
                <a:tab pos="7996238" algn="l"/>
                <a:tab pos="8445500" algn="l"/>
                <a:tab pos="8894763" algn="l"/>
                <a:tab pos="9344025" algn="l"/>
              </a:tabLst>
              <a:defRPr/>
            </a:pPr>
            <a:r>
              <a:rPr lang="en-GB" sz="2800" b="1" dirty="0">
                <a:solidFill>
                  <a:srgbClr val="C00000"/>
                </a:solidFill>
                <a:latin typeface="Arial" charset="0"/>
              </a:rPr>
              <a:t>Service creation: </a:t>
            </a:r>
          </a:p>
          <a:p>
            <a:pPr marL="817563" lvl="1" indent="-255588" algn="just">
              <a:lnSpc>
                <a:spcPct val="150000"/>
              </a:lnSpc>
              <a:spcBef>
                <a:spcPts val="400"/>
              </a:spcBef>
              <a:buClr>
                <a:srgbClr val="2DA2BF"/>
              </a:buClr>
              <a:buSzPct val="100000"/>
              <a:buFont typeface="Wingdings 3" pitchFamily="16" charset="2"/>
              <a:buChar char=""/>
              <a:tabLst>
                <a:tab pos="360363" algn="l"/>
                <a:tab pos="808038" algn="l"/>
                <a:tab pos="1257300" algn="l"/>
                <a:tab pos="1706563" algn="l"/>
                <a:tab pos="2155825" algn="l"/>
                <a:tab pos="2605088" algn="l"/>
                <a:tab pos="3054350" algn="l"/>
                <a:tab pos="3503613" algn="l"/>
                <a:tab pos="3952875" algn="l"/>
                <a:tab pos="4402138" algn="l"/>
                <a:tab pos="4851400" algn="l"/>
                <a:tab pos="5300663" algn="l"/>
                <a:tab pos="5749925" algn="l"/>
                <a:tab pos="6199188" algn="l"/>
                <a:tab pos="6648450" algn="l"/>
                <a:tab pos="7097713" algn="l"/>
                <a:tab pos="7546975" algn="l"/>
                <a:tab pos="7996238" algn="l"/>
                <a:tab pos="8445500" algn="l"/>
                <a:tab pos="8894763" algn="l"/>
                <a:tab pos="9344025" algn="l"/>
              </a:tabLst>
              <a:defRPr/>
            </a:pPr>
            <a:r>
              <a:rPr lang="en-GB" sz="2000" b="1" dirty="0">
                <a:solidFill>
                  <a:schemeClr val="tx1">
                    <a:lumMod val="95000"/>
                  </a:schemeClr>
                </a:solidFill>
                <a:latin typeface="Arial" charset="0"/>
              </a:rPr>
              <a:t>Service processes registers themselves in service directory</a:t>
            </a:r>
          </a:p>
          <a:p>
            <a:pPr marL="817563" lvl="1" indent="-255588" algn="just">
              <a:lnSpc>
                <a:spcPct val="150000"/>
              </a:lnSpc>
              <a:spcBef>
                <a:spcPts val="400"/>
              </a:spcBef>
              <a:buClr>
                <a:srgbClr val="2DA2BF"/>
              </a:buClr>
              <a:buSzPct val="100000"/>
              <a:buFont typeface="Wingdings 3" pitchFamily="16" charset="2"/>
              <a:buChar char=""/>
              <a:tabLst>
                <a:tab pos="360363" algn="l"/>
                <a:tab pos="808038" algn="l"/>
                <a:tab pos="1257300" algn="l"/>
                <a:tab pos="1706563" algn="l"/>
                <a:tab pos="2155825" algn="l"/>
                <a:tab pos="2605088" algn="l"/>
                <a:tab pos="3054350" algn="l"/>
                <a:tab pos="3503613" algn="l"/>
                <a:tab pos="3952875" algn="l"/>
                <a:tab pos="4402138" algn="l"/>
                <a:tab pos="4851400" algn="l"/>
                <a:tab pos="5300663" algn="l"/>
                <a:tab pos="5749925" algn="l"/>
                <a:tab pos="6199188" algn="l"/>
                <a:tab pos="6648450" algn="l"/>
                <a:tab pos="7097713" algn="l"/>
                <a:tab pos="7546975" algn="l"/>
                <a:tab pos="7996238" algn="l"/>
                <a:tab pos="8445500" algn="l"/>
                <a:tab pos="8894763" algn="l"/>
                <a:tab pos="9344025" algn="l"/>
              </a:tabLst>
              <a:defRPr/>
            </a:pPr>
            <a:r>
              <a:rPr lang="en-GB" sz="2000" b="1" dirty="0">
                <a:solidFill>
                  <a:schemeClr val="tx1">
                    <a:lumMod val="95000"/>
                  </a:schemeClr>
                </a:solidFill>
                <a:latin typeface="Arial" charset="0"/>
              </a:rPr>
              <a:t>Service requesters in access nodes search for services.</a:t>
            </a:r>
          </a:p>
          <a:p>
            <a:pPr marL="817563" lvl="1" indent="-255588" algn="just">
              <a:lnSpc>
                <a:spcPct val="150000"/>
              </a:lnSpc>
              <a:spcBef>
                <a:spcPts val="400"/>
              </a:spcBef>
              <a:buClr>
                <a:srgbClr val="2DA2BF"/>
              </a:buClr>
              <a:buSzPct val="100000"/>
              <a:buFont typeface="Wingdings 3" pitchFamily="16" charset="2"/>
              <a:buChar char=""/>
              <a:tabLst>
                <a:tab pos="360363" algn="l"/>
                <a:tab pos="808038" algn="l"/>
                <a:tab pos="1257300" algn="l"/>
                <a:tab pos="1706563" algn="l"/>
                <a:tab pos="2155825" algn="l"/>
                <a:tab pos="2605088" algn="l"/>
                <a:tab pos="3054350" algn="l"/>
                <a:tab pos="3503613" algn="l"/>
                <a:tab pos="3952875" algn="l"/>
                <a:tab pos="4402138" algn="l"/>
                <a:tab pos="4851400" algn="l"/>
                <a:tab pos="5300663" algn="l"/>
                <a:tab pos="5749925" algn="l"/>
                <a:tab pos="6199188" algn="l"/>
                <a:tab pos="6648450" algn="l"/>
                <a:tab pos="7097713" algn="l"/>
                <a:tab pos="7546975" algn="l"/>
                <a:tab pos="7996238" algn="l"/>
                <a:tab pos="8445500" algn="l"/>
                <a:tab pos="8894763" algn="l"/>
                <a:tab pos="9344025" algn="l"/>
              </a:tabLst>
              <a:defRPr/>
            </a:pPr>
            <a:r>
              <a:rPr lang="en-GB" sz="2000" b="1" dirty="0">
                <a:solidFill>
                  <a:schemeClr val="tx1">
                    <a:lumMod val="95000"/>
                  </a:schemeClr>
                </a:solidFill>
                <a:latin typeface="Arial" charset="0"/>
              </a:rPr>
              <a:t>Services get selected, configured and multiple services need to be composed.</a:t>
            </a:r>
          </a:p>
          <a:p>
            <a:pPr marL="561975" lvl="1" algn="just">
              <a:lnSpc>
                <a:spcPct val="150000"/>
              </a:lnSpc>
              <a:spcBef>
                <a:spcPts val="400"/>
              </a:spcBef>
              <a:buClr>
                <a:srgbClr val="2DA2BF"/>
              </a:buClr>
              <a:buSzPct val="100000"/>
              <a:tabLst>
                <a:tab pos="360363" algn="l"/>
                <a:tab pos="808038" algn="l"/>
                <a:tab pos="1257300" algn="l"/>
                <a:tab pos="1706563" algn="l"/>
                <a:tab pos="2155825" algn="l"/>
                <a:tab pos="2605088" algn="l"/>
                <a:tab pos="3054350" algn="l"/>
                <a:tab pos="3503613" algn="l"/>
                <a:tab pos="3952875" algn="l"/>
                <a:tab pos="4402138" algn="l"/>
                <a:tab pos="4851400" algn="l"/>
                <a:tab pos="5300663" algn="l"/>
                <a:tab pos="5749925" algn="l"/>
                <a:tab pos="6199188" algn="l"/>
                <a:tab pos="6648450" algn="l"/>
                <a:tab pos="7097713" algn="l"/>
                <a:tab pos="7546975" algn="l"/>
                <a:tab pos="7996238" algn="l"/>
                <a:tab pos="8445500" algn="l"/>
                <a:tab pos="8894763" algn="l"/>
                <a:tab pos="9344025" algn="l"/>
              </a:tabLst>
              <a:defRPr/>
            </a:pPr>
            <a:endParaRPr lang="en-GB" sz="2000" b="1" dirty="0">
              <a:solidFill>
                <a:srgbClr val="000000"/>
              </a:solidFill>
              <a:latin typeface="Arial" charset="0"/>
            </a:endParaRPr>
          </a:p>
          <a:p>
            <a:pPr marL="817563" lvl="1" indent="-255588" algn="just">
              <a:lnSpc>
                <a:spcPct val="150000"/>
              </a:lnSpc>
              <a:spcBef>
                <a:spcPts val="400"/>
              </a:spcBef>
              <a:buClr>
                <a:srgbClr val="2DA2BF"/>
              </a:buClr>
              <a:buSzPct val="100000"/>
              <a:buFont typeface="Wingdings 3" pitchFamily="16" charset="2"/>
              <a:buChar char=""/>
              <a:tabLst>
                <a:tab pos="360363" algn="l"/>
                <a:tab pos="808038" algn="l"/>
                <a:tab pos="1257300" algn="l"/>
                <a:tab pos="1706563" algn="l"/>
                <a:tab pos="2155825" algn="l"/>
                <a:tab pos="2605088" algn="l"/>
                <a:tab pos="3054350" algn="l"/>
                <a:tab pos="3503613" algn="l"/>
                <a:tab pos="3952875" algn="l"/>
                <a:tab pos="4402138" algn="l"/>
                <a:tab pos="4851400" algn="l"/>
                <a:tab pos="5300663" algn="l"/>
                <a:tab pos="5749925" algn="l"/>
                <a:tab pos="6199188" algn="l"/>
                <a:tab pos="6648450" algn="l"/>
                <a:tab pos="7097713" algn="l"/>
                <a:tab pos="7546975" algn="l"/>
                <a:tab pos="7996238" algn="l"/>
                <a:tab pos="8445500" algn="l"/>
                <a:tab pos="8894763" algn="l"/>
                <a:tab pos="9344025" algn="l"/>
              </a:tabLst>
              <a:defRPr/>
            </a:pPr>
            <a:r>
              <a:rPr lang="en-GB" sz="2800" b="1" dirty="0">
                <a:solidFill>
                  <a:srgbClr val="C00000"/>
                </a:solidFill>
                <a:latin typeface="Arial" charset="0"/>
              </a:rPr>
              <a:t>Service execution:</a:t>
            </a:r>
          </a:p>
          <a:p>
            <a:pPr marL="817563" lvl="1" indent="-255588" algn="just">
              <a:lnSpc>
                <a:spcPct val="150000"/>
              </a:lnSpc>
              <a:spcBef>
                <a:spcPts val="400"/>
              </a:spcBef>
              <a:buClr>
                <a:srgbClr val="2DA2BF"/>
              </a:buClr>
              <a:buSzPct val="100000"/>
              <a:buFont typeface="Wingdings 3" pitchFamily="16" charset="2"/>
              <a:buChar char=""/>
              <a:tabLst>
                <a:tab pos="360363" algn="l"/>
                <a:tab pos="808038" algn="l"/>
                <a:tab pos="1257300" algn="l"/>
                <a:tab pos="1706563" algn="l"/>
                <a:tab pos="2155825" algn="l"/>
                <a:tab pos="2605088" algn="l"/>
                <a:tab pos="3054350" algn="l"/>
                <a:tab pos="3503613" algn="l"/>
                <a:tab pos="3952875" algn="l"/>
                <a:tab pos="4402138" algn="l"/>
                <a:tab pos="4851400" algn="l"/>
                <a:tab pos="5300663" algn="l"/>
                <a:tab pos="5749925" algn="l"/>
                <a:tab pos="6199188" algn="l"/>
                <a:tab pos="6648450" algn="l"/>
                <a:tab pos="7097713" algn="l"/>
                <a:tab pos="7546975" algn="l"/>
                <a:tab pos="7996238" algn="l"/>
                <a:tab pos="8445500" algn="l"/>
                <a:tab pos="8894763" algn="l"/>
                <a:tab pos="9344025" algn="l"/>
              </a:tabLst>
              <a:defRPr/>
            </a:pPr>
            <a:r>
              <a:rPr lang="en-GB" sz="2000" b="1" dirty="0">
                <a:solidFill>
                  <a:schemeClr val="tx1">
                    <a:lumMod val="95000"/>
                  </a:schemeClr>
                </a:solidFill>
                <a:latin typeface="Arial" charset="0"/>
              </a:rPr>
              <a:t>Services are invoked and multiple interlinked services need to be coordinated.</a:t>
            </a:r>
          </a:p>
          <a:p>
            <a:pPr marL="819150" lvl="1" indent="-254000" algn="just">
              <a:lnSpc>
                <a:spcPct val="150000"/>
              </a:lnSpc>
              <a:spcBef>
                <a:spcPts val="400"/>
              </a:spcBef>
              <a:buSzPct val="100000"/>
              <a:tabLst>
                <a:tab pos="360363" algn="l"/>
                <a:tab pos="808038" algn="l"/>
                <a:tab pos="1257300" algn="l"/>
                <a:tab pos="1706563" algn="l"/>
                <a:tab pos="2155825" algn="l"/>
                <a:tab pos="2605088" algn="l"/>
                <a:tab pos="3054350" algn="l"/>
                <a:tab pos="3503613" algn="l"/>
                <a:tab pos="3952875" algn="l"/>
                <a:tab pos="4402138" algn="l"/>
                <a:tab pos="4851400" algn="l"/>
                <a:tab pos="5300663" algn="l"/>
                <a:tab pos="5749925" algn="l"/>
                <a:tab pos="6199188" algn="l"/>
                <a:tab pos="6648450" algn="l"/>
                <a:tab pos="7097713" algn="l"/>
                <a:tab pos="7546975" algn="l"/>
                <a:tab pos="7996238" algn="l"/>
                <a:tab pos="8445500" algn="l"/>
                <a:tab pos="8894763" algn="l"/>
                <a:tab pos="9344025" algn="l"/>
              </a:tabLst>
              <a:defRPr/>
            </a:pPr>
            <a:endParaRPr lang="en-GB" sz="1600" b="1" dirty="0">
              <a:solidFill>
                <a:srgbClr val="000000"/>
              </a:solidFill>
              <a:latin typeface="Arial"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a:solidFill>
                  <a:srgbClr val="FFC000"/>
                </a:solidFill>
              </a:rPr>
              <a:t>Difference</a:t>
            </a:r>
            <a:r>
              <a:rPr lang="bn-BD" sz="4000" b="1" dirty="0">
                <a:solidFill>
                  <a:srgbClr val="FFC000"/>
                </a:solidFill>
              </a:rPr>
              <a:t>s</a:t>
            </a:r>
            <a:r>
              <a:rPr lang="en-US" sz="4000" b="1" dirty="0">
                <a:solidFill>
                  <a:srgbClr val="FFC000"/>
                </a:solidFill>
              </a:rPr>
              <a:t> between smartphones and regular cell phones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1674319"/>
              </p:ext>
            </p:extLst>
          </p:nvPr>
        </p:nvGraphicFramePr>
        <p:xfrm>
          <a:off x="1103313" y="2052638"/>
          <a:ext cx="8947150" cy="4195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474889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
            <a:extLst>
              <a:ext uri="{FF2B5EF4-FFF2-40B4-BE49-F238E27FC236}">
                <a16:creationId xmlns:a16="http://schemas.microsoft.com/office/drawing/2014/main" id="{23C38D2C-FC5E-47C3-E906-BEF45C2967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1675" y="506413"/>
            <a:ext cx="8229600" cy="6032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9459" name="Text Box 2">
            <a:extLst>
              <a:ext uri="{FF2B5EF4-FFF2-40B4-BE49-F238E27FC236}">
                <a16:creationId xmlns:a16="http://schemas.microsoft.com/office/drawing/2014/main" id="{5A21CE4A-524A-8FF4-5669-2EFE56C72284}"/>
              </a:ext>
            </a:extLst>
          </p:cNvPr>
          <p:cNvSpPr txBox="1">
            <a:spLocks noChangeArrowheads="1"/>
          </p:cNvSpPr>
          <p:nvPr/>
        </p:nvSpPr>
        <p:spPr bwMode="auto">
          <a:xfrm>
            <a:off x="10171113" y="6408739"/>
            <a:ext cx="366712"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1pPr>
            <a:lvl2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2pPr>
            <a:lvl3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3pPr>
            <a:lvl4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4pPr>
            <a:lvl5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9pPr>
          </a:lstStyle>
          <a:p>
            <a:pPr algn="r" eaLnBrk="1" hangingPunct="1">
              <a:buClrTx/>
              <a:buFontTx/>
              <a:buNone/>
            </a:pPr>
            <a:fld id="{8E633113-7130-4D20-B1EB-23340FE8D807}" type="slidenum">
              <a:rPr lang="en-GB" altLang="en-US" sz="1000">
                <a:solidFill>
                  <a:srgbClr val="000000"/>
                </a:solidFill>
              </a:rPr>
              <a:pPr algn="r" eaLnBrk="1" hangingPunct="1">
                <a:buClrTx/>
                <a:buFontTx/>
                <a:buNone/>
              </a:pPr>
              <a:t>70</a:t>
            </a:fld>
            <a:endParaRPr lang="en-GB" altLang="en-US" sz="1000">
              <a:solidFill>
                <a:srgbClr val="000000"/>
              </a:solidFill>
            </a:endParaRPr>
          </a:p>
        </p:txBody>
      </p:sp>
      <p:sp>
        <p:nvSpPr>
          <p:cNvPr id="14339" name="Rectangle 3">
            <a:extLst>
              <a:ext uri="{FF2B5EF4-FFF2-40B4-BE49-F238E27FC236}">
                <a16:creationId xmlns:a16="http://schemas.microsoft.com/office/drawing/2014/main" id="{B98A51B0-E363-D1FF-D99F-082E3F98379D}"/>
              </a:ext>
            </a:extLst>
          </p:cNvPr>
          <p:cNvSpPr>
            <a:spLocks noChangeArrowheads="1"/>
          </p:cNvSpPr>
          <p:nvPr/>
        </p:nvSpPr>
        <p:spPr bwMode="auto">
          <a:xfrm>
            <a:off x="1801814" y="1447801"/>
            <a:ext cx="8569325" cy="432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marL="817563" lvl="1" indent="-255588" algn="just">
              <a:lnSpc>
                <a:spcPct val="150000"/>
              </a:lnSpc>
              <a:spcBef>
                <a:spcPts val="400"/>
              </a:spcBef>
              <a:buClr>
                <a:srgbClr val="2DA2BF"/>
              </a:buClr>
              <a:buSzPct val="100000"/>
              <a:buFont typeface="Wingdings 3" pitchFamily="16" charset="2"/>
              <a:buChar char=""/>
              <a:tabLst>
                <a:tab pos="360363" algn="l"/>
                <a:tab pos="808038" algn="l"/>
                <a:tab pos="1257300" algn="l"/>
                <a:tab pos="1706563" algn="l"/>
                <a:tab pos="2155825" algn="l"/>
                <a:tab pos="2605088" algn="l"/>
                <a:tab pos="3054350" algn="l"/>
                <a:tab pos="3503613" algn="l"/>
                <a:tab pos="3952875" algn="l"/>
                <a:tab pos="4402138" algn="l"/>
                <a:tab pos="4851400" algn="l"/>
                <a:tab pos="5300663" algn="l"/>
                <a:tab pos="5749925" algn="l"/>
                <a:tab pos="6199188" algn="l"/>
                <a:tab pos="6648450" algn="l"/>
                <a:tab pos="7097713" algn="l"/>
                <a:tab pos="7546975" algn="l"/>
                <a:tab pos="7996238" algn="l"/>
                <a:tab pos="8445500" algn="l"/>
                <a:tab pos="8894763" algn="l"/>
                <a:tab pos="9344025" algn="l"/>
              </a:tabLst>
              <a:defRPr/>
            </a:pPr>
            <a:r>
              <a:rPr lang="en-GB" sz="2800" b="1" dirty="0">
                <a:solidFill>
                  <a:srgbClr val="C00000"/>
                </a:solidFill>
                <a:latin typeface="Arial" charset="0"/>
              </a:rPr>
              <a:t>Service maintenance:</a:t>
            </a:r>
          </a:p>
          <a:p>
            <a:pPr marL="817563" lvl="1" indent="-255588" algn="just">
              <a:lnSpc>
                <a:spcPct val="150000"/>
              </a:lnSpc>
              <a:spcBef>
                <a:spcPts val="400"/>
              </a:spcBef>
              <a:buClr>
                <a:srgbClr val="2DA2BF"/>
              </a:buClr>
              <a:buSzPct val="100000"/>
              <a:buFont typeface="Wingdings 3" pitchFamily="16" charset="2"/>
              <a:buChar char=""/>
              <a:tabLst>
                <a:tab pos="360363" algn="l"/>
                <a:tab pos="808038" algn="l"/>
                <a:tab pos="1257300" algn="l"/>
                <a:tab pos="1706563" algn="l"/>
                <a:tab pos="2155825" algn="l"/>
                <a:tab pos="2605088" algn="l"/>
                <a:tab pos="3054350" algn="l"/>
                <a:tab pos="3503613" algn="l"/>
                <a:tab pos="3952875" algn="l"/>
                <a:tab pos="4402138" algn="l"/>
                <a:tab pos="4851400" algn="l"/>
                <a:tab pos="5300663" algn="l"/>
                <a:tab pos="5749925" algn="l"/>
                <a:tab pos="6199188" algn="l"/>
                <a:tab pos="6648450" algn="l"/>
                <a:tab pos="7097713" algn="l"/>
                <a:tab pos="7546975" algn="l"/>
                <a:tab pos="7996238" algn="l"/>
                <a:tab pos="8445500" algn="l"/>
                <a:tab pos="8894763" algn="l"/>
                <a:tab pos="9344025" algn="l"/>
              </a:tabLst>
              <a:defRPr/>
            </a:pPr>
            <a:r>
              <a:rPr lang="en-GB" sz="2000" b="1" dirty="0">
                <a:solidFill>
                  <a:schemeClr val="tx1">
                    <a:lumMod val="95000"/>
                  </a:schemeClr>
                </a:solidFill>
                <a:latin typeface="Arial" charset="0"/>
              </a:rPr>
              <a:t>Service processes, access configurations, service compositions can be updated</a:t>
            </a:r>
          </a:p>
          <a:p>
            <a:pPr marL="561975" lvl="1" algn="just">
              <a:lnSpc>
                <a:spcPct val="150000"/>
              </a:lnSpc>
              <a:spcBef>
                <a:spcPts val="400"/>
              </a:spcBef>
              <a:buClr>
                <a:srgbClr val="2DA2BF"/>
              </a:buClr>
              <a:buSzPct val="100000"/>
              <a:tabLst>
                <a:tab pos="360363" algn="l"/>
                <a:tab pos="808038" algn="l"/>
                <a:tab pos="1257300" algn="l"/>
                <a:tab pos="1706563" algn="l"/>
                <a:tab pos="2155825" algn="l"/>
                <a:tab pos="2605088" algn="l"/>
                <a:tab pos="3054350" algn="l"/>
                <a:tab pos="3503613" algn="l"/>
                <a:tab pos="3952875" algn="l"/>
                <a:tab pos="4402138" algn="l"/>
                <a:tab pos="4851400" algn="l"/>
                <a:tab pos="5300663" algn="l"/>
                <a:tab pos="5749925" algn="l"/>
                <a:tab pos="6199188" algn="l"/>
                <a:tab pos="6648450" algn="l"/>
                <a:tab pos="7097713" algn="l"/>
                <a:tab pos="7546975" algn="l"/>
                <a:tab pos="7996238" algn="l"/>
                <a:tab pos="8445500" algn="l"/>
                <a:tab pos="8894763" algn="l"/>
                <a:tab pos="9344025" algn="l"/>
              </a:tabLst>
              <a:defRPr/>
            </a:pPr>
            <a:endParaRPr lang="en-GB" sz="2000" b="1" dirty="0">
              <a:solidFill>
                <a:srgbClr val="000000"/>
              </a:solidFill>
              <a:latin typeface="Arial" charset="0"/>
            </a:endParaRPr>
          </a:p>
          <a:p>
            <a:pPr marL="817563" lvl="1" indent="-255588" algn="just">
              <a:lnSpc>
                <a:spcPct val="150000"/>
              </a:lnSpc>
              <a:spcBef>
                <a:spcPts val="400"/>
              </a:spcBef>
              <a:buClr>
                <a:srgbClr val="2DA2BF"/>
              </a:buClr>
              <a:buSzPct val="100000"/>
              <a:buFont typeface="Wingdings 3" pitchFamily="16" charset="2"/>
              <a:buChar char=""/>
              <a:tabLst>
                <a:tab pos="360363" algn="l"/>
                <a:tab pos="808038" algn="l"/>
                <a:tab pos="1257300" algn="l"/>
                <a:tab pos="1706563" algn="l"/>
                <a:tab pos="2155825" algn="l"/>
                <a:tab pos="2605088" algn="l"/>
                <a:tab pos="3054350" algn="l"/>
                <a:tab pos="3503613" algn="l"/>
                <a:tab pos="3952875" algn="l"/>
                <a:tab pos="4402138" algn="l"/>
                <a:tab pos="4851400" algn="l"/>
                <a:tab pos="5300663" algn="l"/>
                <a:tab pos="5749925" algn="l"/>
                <a:tab pos="6199188" algn="l"/>
                <a:tab pos="6648450" algn="l"/>
                <a:tab pos="7097713" algn="l"/>
                <a:tab pos="7546975" algn="l"/>
                <a:tab pos="7996238" algn="l"/>
                <a:tab pos="8445500" algn="l"/>
                <a:tab pos="8894763" algn="l"/>
                <a:tab pos="9344025" algn="l"/>
              </a:tabLst>
              <a:defRPr/>
            </a:pPr>
            <a:r>
              <a:rPr lang="en-GB" sz="2800" b="1" dirty="0">
                <a:solidFill>
                  <a:srgbClr val="C00000"/>
                </a:solidFill>
                <a:latin typeface="Arial" charset="0"/>
              </a:rPr>
              <a:t>Service Dissolution:</a:t>
            </a:r>
          </a:p>
          <a:p>
            <a:pPr marL="817563" lvl="1" indent="-255588" algn="just">
              <a:lnSpc>
                <a:spcPct val="150000"/>
              </a:lnSpc>
              <a:spcBef>
                <a:spcPts val="400"/>
              </a:spcBef>
              <a:buClr>
                <a:srgbClr val="2DA2BF"/>
              </a:buClr>
              <a:buSzPct val="100000"/>
              <a:buFont typeface="Wingdings 3" pitchFamily="16" charset="2"/>
              <a:buChar char=""/>
              <a:tabLst>
                <a:tab pos="360363" algn="l"/>
                <a:tab pos="808038" algn="l"/>
                <a:tab pos="1257300" algn="l"/>
                <a:tab pos="1706563" algn="l"/>
                <a:tab pos="2155825" algn="l"/>
                <a:tab pos="2605088" algn="l"/>
                <a:tab pos="3054350" algn="l"/>
                <a:tab pos="3503613" algn="l"/>
                <a:tab pos="3952875" algn="l"/>
                <a:tab pos="4402138" algn="l"/>
                <a:tab pos="4851400" algn="l"/>
                <a:tab pos="5300663" algn="l"/>
                <a:tab pos="5749925" algn="l"/>
                <a:tab pos="6199188" algn="l"/>
                <a:tab pos="6648450" algn="l"/>
                <a:tab pos="7097713" algn="l"/>
                <a:tab pos="7546975" algn="l"/>
                <a:tab pos="7996238" algn="l"/>
                <a:tab pos="8445500" algn="l"/>
                <a:tab pos="8894763" algn="l"/>
                <a:tab pos="9344025" algn="l"/>
              </a:tabLst>
              <a:defRPr/>
            </a:pPr>
            <a:r>
              <a:rPr lang="en-GB" sz="2000" b="1" dirty="0">
                <a:solidFill>
                  <a:schemeClr val="tx1">
                    <a:lumMod val="95000"/>
                  </a:schemeClr>
                </a:solidFill>
                <a:latin typeface="Arial" charset="0"/>
              </a:rPr>
              <a:t>Services may be put off-line or terminated temporarily by the processes themselves or by requestors</a:t>
            </a:r>
          </a:p>
          <a:p>
            <a:pPr marL="819150" lvl="1" indent="-254000" algn="just">
              <a:lnSpc>
                <a:spcPct val="150000"/>
              </a:lnSpc>
              <a:spcBef>
                <a:spcPts val="400"/>
              </a:spcBef>
              <a:buSzPct val="100000"/>
              <a:tabLst>
                <a:tab pos="360363" algn="l"/>
                <a:tab pos="808038" algn="l"/>
                <a:tab pos="1257300" algn="l"/>
                <a:tab pos="1706563" algn="l"/>
                <a:tab pos="2155825" algn="l"/>
                <a:tab pos="2605088" algn="l"/>
                <a:tab pos="3054350" algn="l"/>
                <a:tab pos="3503613" algn="l"/>
                <a:tab pos="3952875" algn="l"/>
                <a:tab pos="4402138" algn="l"/>
                <a:tab pos="4851400" algn="l"/>
                <a:tab pos="5300663" algn="l"/>
                <a:tab pos="5749925" algn="l"/>
                <a:tab pos="6199188" algn="l"/>
                <a:tab pos="6648450" algn="l"/>
                <a:tab pos="7097713" algn="l"/>
                <a:tab pos="7546975" algn="l"/>
                <a:tab pos="7996238" algn="l"/>
                <a:tab pos="8445500" algn="l"/>
                <a:tab pos="8894763" algn="l"/>
                <a:tab pos="9344025" algn="l"/>
              </a:tabLst>
              <a:defRPr/>
            </a:pPr>
            <a:endParaRPr lang="en-GB" sz="1600" b="1" dirty="0">
              <a:solidFill>
                <a:srgbClr val="000000"/>
              </a:solidFill>
              <a:latin typeface="Arial"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872D5A0-ABAE-76B6-B52A-052FF1242096}"/>
              </a:ext>
            </a:extLst>
          </p:cNvPr>
          <p:cNvSpPr txBox="1"/>
          <p:nvPr/>
        </p:nvSpPr>
        <p:spPr>
          <a:xfrm>
            <a:off x="655983" y="1531090"/>
            <a:ext cx="11171582" cy="3831242"/>
          </a:xfrm>
          <a:prstGeom prst="rect">
            <a:avLst/>
          </a:prstGeom>
          <a:noFill/>
        </p:spPr>
        <p:txBody>
          <a:bodyPr wrap="square">
            <a:spAutoFit/>
          </a:bodyPr>
          <a:lstStyle/>
          <a:p>
            <a:pPr marL="817563" lvl="1" indent="-255588" algn="just" eaLnBrk="1" hangingPunct="1">
              <a:lnSpc>
                <a:spcPct val="150000"/>
              </a:lnSpc>
              <a:spcBef>
                <a:spcPts val="400"/>
              </a:spcBef>
              <a:buClr>
                <a:srgbClr val="2DA2BF"/>
              </a:buClr>
              <a:buSzPct val="100000"/>
              <a:buFont typeface="Wingdings 3" pitchFamily="16" charset="2"/>
              <a:buChar char=""/>
              <a:tabLst>
                <a:tab pos="817563" algn="l"/>
                <a:tab pos="1265238" algn="l"/>
                <a:tab pos="1714500" algn="l"/>
                <a:tab pos="2163763" algn="l"/>
                <a:tab pos="2613025" algn="l"/>
                <a:tab pos="3062288" algn="l"/>
                <a:tab pos="3511550" algn="l"/>
                <a:tab pos="3960813" algn="l"/>
                <a:tab pos="4410075" algn="l"/>
                <a:tab pos="4859338" algn="l"/>
                <a:tab pos="5308600" algn="l"/>
                <a:tab pos="5757863" algn="l"/>
                <a:tab pos="6207125" algn="l"/>
                <a:tab pos="6656388" algn="l"/>
                <a:tab pos="7105650" algn="l"/>
                <a:tab pos="7554913" algn="l"/>
                <a:tab pos="8004175" algn="l"/>
                <a:tab pos="8453438" algn="l"/>
                <a:tab pos="8902700" algn="l"/>
                <a:tab pos="9351963" algn="l"/>
                <a:tab pos="9801225" algn="l"/>
              </a:tabLst>
              <a:defRPr/>
            </a:pPr>
            <a:r>
              <a:rPr lang="en-GB" sz="2000" b="1" dirty="0">
                <a:solidFill>
                  <a:schemeClr val="tx1">
                    <a:lumMod val="95000"/>
                  </a:schemeClr>
                </a:solidFill>
                <a:latin typeface="Arial" charset="0"/>
              </a:rPr>
              <a:t>Static device like: set-top audio video receivers can support both dynamic service initiation and execution.</a:t>
            </a:r>
          </a:p>
          <a:p>
            <a:pPr marL="817563" lvl="1" indent="-255588" algn="just" eaLnBrk="1" hangingPunct="1">
              <a:lnSpc>
                <a:spcPct val="150000"/>
              </a:lnSpc>
              <a:spcBef>
                <a:spcPts val="400"/>
              </a:spcBef>
              <a:buClr>
                <a:srgbClr val="2DA2BF"/>
              </a:buClr>
              <a:buSzPct val="100000"/>
              <a:buFont typeface="Wingdings 3" pitchFamily="16" charset="2"/>
              <a:buChar char=""/>
              <a:tabLst>
                <a:tab pos="817563" algn="l"/>
                <a:tab pos="1265238" algn="l"/>
                <a:tab pos="1714500" algn="l"/>
                <a:tab pos="2163763" algn="l"/>
                <a:tab pos="2613025" algn="l"/>
                <a:tab pos="3062288" algn="l"/>
                <a:tab pos="3511550" algn="l"/>
                <a:tab pos="3960813" algn="l"/>
                <a:tab pos="4410075" algn="l"/>
                <a:tab pos="4859338" algn="l"/>
                <a:tab pos="5308600" algn="l"/>
                <a:tab pos="5757863" algn="l"/>
                <a:tab pos="6207125" algn="l"/>
                <a:tab pos="6656388" algn="l"/>
                <a:tab pos="7105650" algn="l"/>
                <a:tab pos="7554913" algn="l"/>
                <a:tab pos="8004175" algn="l"/>
                <a:tab pos="8453438" algn="l"/>
                <a:tab pos="8902700" algn="l"/>
                <a:tab pos="9351963" algn="l"/>
                <a:tab pos="9801225" algn="l"/>
              </a:tabLst>
              <a:defRPr/>
            </a:pPr>
            <a:r>
              <a:rPr lang="en-GB" sz="2000" b="1" dirty="0">
                <a:solidFill>
                  <a:schemeClr val="tx1">
                    <a:lumMod val="95000"/>
                  </a:schemeClr>
                </a:solidFill>
                <a:latin typeface="Arial" charset="0"/>
              </a:rPr>
              <a:t>This enables the device to be preconfigured using default settings and shipped to be used in different regions where it must detect and tune itself to regional RF broadcast signal sources.</a:t>
            </a:r>
          </a:p>
          <a:p>
            <a:pPr marL="817563" lvl="1" indent="-255588" algn="just" eaLnBrk="1" hangingPunct="1">
              <a:lnSpc>
                <a:spcPct val="150000"/>
              </a:lnSpc>
              <a:spcBef>
                <a:spcPts val="400"/>
              </a:spcBef>
              <a:buClr>
                <a:srgbClr val="2DA2BF"/>
              </a:buClr>
              <a:buSzPct val="100000"/>
              <a:buFont typeface="Wingdings 3" pitchFamily="16" charset="2"/>
              <a:buChar char=""/>
              <a:tabLst>
                <a:tab pos="817563" algn="l"/>
                <a:tab pos="1265238" algn="l"/>
                <a:tab pos="1714500" algn="l"/>
                <a:tab pos="2163763" algn="l"/>
                <a:tab pos="2613025" algn="l"/>
                <a:tab pos="3062288" algn="l"/>
                <a:tab pos="3511550" algn="l"/>
                <a:tab pos="3960813" algn="l"/>
                <a:tab pos="4410075" algn="l"/>
                <a:tab pos="4859338" algn="l"/>
                <a:tab pos="5308600" algn="l"/>
                <a:tab pos="5757863" algn="l"/>
                <a:tab pos="6207125" algn="l"/>
                <a:tab pos="6656388" algn="l"/>
                <a:tab pos="7105650" algn="l"/>
                <a:tab pos="7554913" algn="l"/>
                <a:tab pos="8004175" algn="l"/>
                <a:tab pos="8453438" algn="l"/>
                <a:tab pos="8902700" algn="l"/>
                <a:tab pos="9351963" algn="l"/>
                <a:tab pos="9801225" algn="l"/>
              </a:tabLst>
              <a:defRPr/>
            </a:pPr>
            <a:r>
              <a:rPr lang="en-GB" sz="2000" b="1" dirty="0">
                <a:solidFill>
                  <a:schemeClr val="tx1">
                    <a:lumMod val="95000"/>
                  </a:schemeClr>
                </a:solidFill>
                <a:latin typeface="Arial" charset="0"/>
              </a:rPr>
              <a:t>This can also enable a static smart device to switch to an alternative service provider when a fault occurs, providing the user has permission to access, possibly via another service contract.to</a:t>
            </a:r>
          </a:p>
        </p:txBody>
      </p:sp>
      <p:pic>
        <p:nvPicPr>
          <p:cNvPr id="4" name="Picture 1">
            <a:extLst>
              <a:ext uri="{FF2B5EF4-FFF2-40B4-BE49-F238E27FC236}">
                <a16:creationId xmlns:a16="http://schemas.microsoft.com/office/drawing/2014/main" id="{C4264EEF-AA4C-6ACB-4B56-FC66C5454A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417" y="460513"/>
            <a:ext cx="8229600" cy="5969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8446236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
            <a:extLst>
              <a:ext uri="{FF2B5EF4-FFF2-40B4-BE49-F238E27FC236}">
                <a16:creationId xmlns:a16="http://schemas.microsoft.com/office/drawing/2014/main" id="{8D2D1E6E-D138-B0B4-E141-163EA60C99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4363" y="260350"/>
            <a:ext cx="8229600" cy="6032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3555" name="Text Box 2">
            <a:extLst>
              <a:ext uri="{FF2B5EF4-FFF2-40B4-BE49-F238E27FC236}">
                <a16:creationId xmlns:a16="http://schemas.microsoft.com/office/drawing/2014/main" id="{9B157E8A-6036-B502-888E-D5FB78F0EB78}"/>
              </a:ext>
            </a:extLst>
          </p:cNvPr>
          <p:cNvSpPr txBox="1">
            <a:spLocks noChangeArrowheads="1"/>
          </p:cNvSpPr>
          <p:nvPr/>
        </p:nvSpPr>
        <p:spPr bwMode="auto">
          <a:xfrm>
            <a:off x="10171113" y="6408739"/>
            <a:ext cx="366712"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1pPr>
            <a:lvl2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2pPr>
            <a:lvl3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3pPr>
            <a:lvl4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4pPr>
            <a:lvl5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9pPr>
          </a:lstStyle>
          <a:p>
            <a:pPr algn="r" eaLnBrk="1" hangingPunct="1">
              <a:buClrTx/>
              <a:buFontTx/>
              <a:buNone/>
            </a:pPr>
            <a:fld id="{0075E7F5-89CF-4271-BEC7-CB9D90CF68F4}" type="slidenum">
              <a:rPr lang="en-GB" altLang="en-US" sz="1000">
                <a:solidFill>
                  <a:srgbClr val="000000"/>
                </a:solidFill>
              </a:rPr>
              <a:pPr algn="r" eaLnBrk="1" hangingPunct="1">
                <a:buClrTx/>
                <a:buFontTx/>
                <a:buNone/>
              </a:pPr>
              <a:t>72</a:t>
            </a:fld>
            <a:endParaRPr lang="en-GB" altLang="en-US" sz="1000">
              <a:solidFill>
                <a:srgbClr val="000000"/>
              </a:solidFill>
            </a:endParaRPr>
          </a:p>
        </p:txBody>
      </p:sp>
      <p:sp>
        <p:nvSpPr>
          <p:cNvPr id="16387" name="Rectangle 3">
            <a:extLst>
              <a:ext uri="{FF2B5EF4-FFF2-40B4-BE49-F238E27FC236}">
                <a16:creationId xmlns:a16="http://schemas.microsoft.com/office/drawing/2014/main" id="{6E819E5A-EC81-FDAE-386C-4D06996C2A6B}"/>
              </a:ext>
            </a:extLst>
          </p:cNvPr>
          <p:cNvSpPr>
            <a:spLocks noChangeArrowheads="1"/>
          </p:cNvSpPr>
          <p:nvPr/>
        </p:nvSpPr>
        <p:spPr bwMode="auto">
          <a:xfrm>
            <a:off x="1631951" y="1125538"/>
            <a:ext cx="8748713" cy="56298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marL="817563" lvl="1" indent="-255588" algn="just">
              <a:lnSpc>
                <a:spcPct val="150000"/>
              </a:lnSpc>
              <a:spcBef>
                <a:spcPts val="400"/>
              </a:spcBef>
              <a:buClr>
                <a:srgbClr val="2DA2BF"/>
              </a:buClr>
              <a:buSzPct val="100000"/>
              <a:buFont typeface="Wingdings 3" pitchFamily="16" charset="2"/>
              <a:buChar char=""/>
              <a:tabLst>
                <a:tab pos="817563" algn="l"/>
                <a:tab pos="1265238" algn="l"/>
                <a:tab pos="1714500" algn="l"/>
                <a:tab pos="2163763" algn="l"/>
                <a:tab pos="2613025" algn="l"/>
                <a:tab pos="3062288" algn="l"/>
                <a:tab pos="3511550" algn="l"/>
                <a:tab pos="3960813" algn="l"/>
                <a:tab pos="4410075" algn="l"/>
                <a:tab pos="4859338" algn="l"/>
                <a:tab pos="5308600" algn="l"/>
                <a:tab pos="5757863" algn="l"/>
                <a:tab pos="6207125" algn="l"/>
                <a:tab pos="6656388" algn="l"/>
                <a:tab pos="7105650" algn="l"/>
                <a:tab pos="7554913" algn="l"/>
                <a:tab pos="8004175" algn="l"/>
                <a:tab pos="8453438" algn="l"/>
                <a:tab pos="8902700" algn="l"/>
                <a:tab pos="9351963" algn="l"/>
                <a:tab pos="9801225" algn="l"/>
              </a:tabLst>
              <a:defRPr/>
            </a:pPr>
            <a:r>
              <a:rPr lang="en-GB" sz="1600" b="1" dirty="0">
                <a:solidFill>
                  <a:srgbClr val="FFFF00"/>
                </a:solidFill>
                <a:latin typeface="Arial" charset="0"/>
              </a:rPr>
              <a:t>Network Discovery must precede service registration and service discovery.</a:t>
            </a:r>
          </a:p>
          <a:p>
            <a:pPr marL="817563" lvl="1" indent="-255588" algn="just">
              <a:lnSpc>
                <a:spcPct val="150000"/>
              </a:lnSpc>
              <a:spcBef>
                <a:spcPts val="400"/>
              </a:spcBef>
              <a:buClr>
                <a:srgbClr val="2DA2BF"/>
              </a:buClr>
              <a:buSzPct val="100000"/>
              <a:buFont typeface="Wingdings 3" pitchFamily="16" charset="2"/>
              <a:buChar char=""/>
              <a:tabLst>
                <a:tab pos="817563" algn="l"/>
                <a:tab pos="1265238" algn="l"/>
                <a:tab pos="1714500" algn="l"/>
                <a:tab pos="2163763" algn="l"/>
                <a:tab pos="2613025" algn="l"/>
                <a:tab pos="3062288" algn="l"/>
                <a:tab pos="3511550" algn="l"/>
                <a:tab pos="3960813" algn="l"/>
                <a:tab pos="4410075" algn="l"/>
                <a:tab pos="4859338" algn="l"/>
                <a:tab pos="5308600" algn="l"/>
                <a:tab pos="5757863" algn="l"/>
                <a:tab pos="6207125" algn="l"/>
                <a:tab pos="6656388" algn="l"/>
                <a:tab pos="7105650" algn="l"/>
                <a:tab pos="7554913" algn="l"/>
                <a:tab pos="8004175" algn="l"/>
                <a:tab pos="8453438" algn="l"/>
                <a:tab pos="8902700" algn="l"/>
                <a:tab pos="9351963" algn="l"/>
                <a:tab pos="9801225" algn="l"/>
              </a:tabLst>
              <a:defRPr/>
            </a:pPr>
            <a:r>
              <a:rPr lang="en-GB" sz="1600" b="1" dirty="0">
                <a:solidFill>
                  <a:srgbClr val="FFFF00"/>
                </a:solidFill>
                <a:latin typeface="Arial" charset="0"/>
              </a:rPr>
              <a:t>Dynamic network discovery is used by mobile nodes and when new nodes are introduced into a network.</a:t>
            </a:r>
          </a:p>
          <a:p>
            <a:pPr marL="817563" lvl="1" indent="-255588" algn="just">
              <a:lnSpc>
                <a:spcPct val="150000"/>
              </a:lnSpc>
              <a:spcBef>
                <a:spcPts val="400"/>
              </a:spcBef>
              <a:buClr>
                <a:srgbClr val="2DA2BF"/>
              </a:buClr>
              <a:buSzPct val="100000"/>
              <a:buFont typeface="Wingdings 3" pitchFamily="16" charset="2"/>
              <a:buChar char=""/>
              <a:tabLst>
                <a:tab pos="817563" algn="l"/>
                <a:tab pos="1265238" algn="l"/>
                <a:tab pos="1714500" algn="l"/>
                <a:tab pos="2163763" algn="l"/>
                <a:tab pos="2613025" algn="l"/>
                <a:tab pos="3062288" algn="l"/>
                <a:tab pos="3511550" algn="l"/>
                <a:tab pos="3960813" algn="l"/>
                <a:tab pos="4410075" algn="l"/>
                <a:tab pos="4859338" algn="l"/>
                <a:tab pos="5308600" algn="l"/>
                <a:tab pos="5757863" algn="l"/>
                <a:tab pos="6207125" algn="l"/>
                <a:tab pos="6656388" algn="l"/>
                <a:tab pos="7105650" algn="l"/>
                <a:tab pos="7554913" algn="l"/>
                <a:tab pos="8004175" algn="l"/>
                <a:tab pos="8453438" algn="l"/>
                <a:tab pos="8902700" algn="l"/>
                <a:tab pos="9351963" algn="l"/>
                <a:tab pos="9801225" algn="l"/>
              </a:tabLst>
              <a:defRPr/>
            </a:pPr>
            <a:r>
              <a:rPr lang="en-GB" sz="1600" b="1" dirty="0">
                <a:solidFill>
                  <a:srgbClr val="FF0000"/>
                </a:solidFill>
                <a:latin typeface="Arial" charset="0"/>
              </a:rPr>
              <a:t>DNS</a:t>
            </a:r>
            <a:r>
              <a:rPr lang="en-GB" sz="1600" b="1" dirty="0">
                <a:solidFill>
                  <a:srgbClr val="000000"/>
                </a:solidFill>
                <a:latin typeface="Arial" charset="0"/>
              </a:rPr>
              <a:t> </a:t>
            </a:r>
            <a:r>
              <a:rPr lang="en-GB" sz="1600" b="1" dirty="0">
                <a:solidFill>
                  <a:srgbClr val="FFFF00"/>
                </a:solidFill>
                <a:latin typeface="Arial" charset="0"/>
              </a:rPr>
              <a:t>is used to map IP address to a name of some network node and vice versa.</a:t>
            </a:r>
          </a:p>
          <a:p>
            <a:pPr marL="817563" lvl="1" indent="-255588" algn="just">
              <a:lnSpc>
                <a:spcPct val="150000"/>
              </a:lnSpc>
              <a:spcBef>
                <a:spcPts val="400"/>
              </a:spcBef>
              <a:buClr>
                <a:srgbClr val="2DA2BF"/>
              </a:buClr>
              <a:buSzPct val="100000"/>
              <a:buFont typeface="Wingdings 3" pitchFamily="16" charset="2"/>
              <a:buChar char=""/>
              <a:tabLst>
                <a:tab pos="817563" algn="l"/>
                <a:tab pos="1265238" algn="l"/>
                <a:tab pos="1714500" algn="l"/>
                <a:tab pos="2163763" algn="l"/>
                <a:tab pos="2613025" algn="l"/>
                <a:tab pos="3062288" algn="l"/>
                <a:tab pos="3511550" algn="l"/>
                <a:tab pos="3960813" algn="l"/>
                <a:tab pos="4410075" algn="l"/>
                <a:tab pos="4859338" algn="l"/>
                <a:tab pos="5308600" algn="l"/>
                <a:tab pos="5757863" algn="l"/>
                <a:tab pos="6207125" algn="l"/>
                <a:tab pos="6656388" algn="l"/>
                <a:tab pos="7105650" algn="l"/>
                <a:tab pos="7554913" algn="l"/>
                <a:tab pos="8004175" algn="l"/>
                <a:tab pos="8453438" algn="l"/>
                <a:tab pos="8902700" algn="l"/>
                <a:tab pos="9351963" algn="l"/>
                <a:tab pos="9801225" algn="l"/>
              </a:tabLst>
              <a:defRPr/>
            </a:pPr>
            <a:r>
              <a:rPr lang="en-GB" sz="1600" b="1" dirty="0">
                <a:solidFill>
                  <a:srgbClr val="FF0000"/>
                </a:solidFill>
                <a:latin typeface="Arial" charset="0"/>
              </a:rPr>
              <a:t>DHCP</a:t>
            </a:r>
            <a:r>
              <a:rPr lang="en-GB" sz="1600" b="1" dirty="0">
                <a:solidFill>
                  <a:srgbClr val="000000"/>
                </a:solidFill>
                <a:latin typeface="Arial" charset="0"/>
              </a:rPr>
              <a:t> </a:t>
            </a:r>
            <a:r>
              <a:rPr lang="en-GB" sz="1600" b="1" dirty="0">
                <a:solidFill>
                  <a:srgbClr val="FFFF00"/>
                </a:solidFill>
                <a:latin typeface="Arial" charset="0"/>
              </a:rPr>
              <a:t>is used to discover network: </a:t>
            </a:r>
            <a:r>
              <a:rPr lang="en-US" sz="1600" b="1" dirty="0">
                <a:solidFill>
                  <a:srgbClr val="FFFF00"/>
                </a:solidFill>
                <a:latin typeface="Arial" charset="0"/>
              </a:rPr>
              <a:t>A DHCP server manages a record of all the IP addresses it allocates to network nodes.</a:t>
            </a:r>
          </a:p>
          <a:p>
            <a:pPr marL="1274763" lvl="2" indent="-255588" algn="just">
              <a:lnSpc>
                <a:spcPct val="150000"/>
              </a:lnSpc>
              <a:spcBef>
                <a:spcPts val="400"/>
              </a:spcBef>
              <a:buClr>
                <a:srgbClr val="2DA2BF"/>
              </a:buClr>
              <a:buSzPct val="100000"/>
              <a:buFont typeface="Wingdings 3" pitchFamily="16" charset="2"/>
              <a:buChar char=""/>
              <a:tabLst>
                <a:tab pos="817563" algn="l"/>
                <a:tab pos="1265238" algn="l"/>
                <a:tab pos="1714500" algn="l"/>
                <a:tab pos="2163763" algn="l"/>
                <a:tab pos="2613025" algn="l"/>
                <a:tab pos="3062288" algn="l"/>
                <a:tab pos="3511550" algn="l"/>
                <a:tab pos="3960813" algn="l"/>
                <a:tab pos="4410075" algn="l"/>
                <a:tab pos="4859338" algn="l"/>
                <a:tab pos="5308600" algn="l"/>
                <a:tab pos="5757863" algn="l"/>
                <a:tab pos="6207125" algn="l"/>
                <a:tab pos="6656388" algn="l"/>
                <a:tab pos="7105650" algn="l"/>
                <a:tab pos="7554913" algn="l"/>
                <a:tab pos="8004175" algn="l"/>
                <a:tab pos="8453438" algn="l"/>
                <a:tab pos="8902700" algn="l"/>
                <a:tab pos="9351963" algn="l"/>
                <a:tab pos="9801225" algn="l"/>
              </a:tabLst>
              <a:defRPr/>
            </a:pPr>
            <a:r>
              <a:rPr lang="en-US" sz="1600" b="1" dirty="0">
                <a:solidFill>
                  <a:srgbClr val="FFFF00"/>
                </a:solidFill>
                <a:latin typeface="Arial" charset="0"/>
              </a:rPr>
              <a:t>Complexity is managing DHCP server and in detecting &amp; resolving duplicate IP addresses because multiple DHCP servers may issue overlapping addresses.</a:t>
            </a:r>
          </a:p>
          <a:p>
            <a:pPr marL="1274763" lvl="2" indent="-255588" algn="just">
              <a:lnSpc>
                <a:spcPct val="150000"/>
              </a:lnSpc>
              <a:spcBef>
                <a:spcPts val="400"/>
              </a:spcBef>
              <a:buClr>
                <a:srgbClr val="2DA2BF"/>
              </a:buClr>
              <a:buSzPct val="100000"/>
              <a:buFont typeface="Wingdings 3" pitchFamily="16" charset="2"/>
              <a:buChar char=""/>
              <a:tabLst>
                <a:tab pos="817563" algn="l"/>
                <a:tab pos="1265238" algn="l"/>
                <a:tab pos="1714500" algn="l"/>
                <a:tab pos="2163763" algn="l"/>
                <a:tab pos="2613025" algn="l"/>
                <a:tab pos="3062288" algn="l"/>
                <a:tab pos="3511550" algn="l"/>
                <a:tab pos="3960813" algn="l"/>
                <a:tab pos="4410075" algn="l"/>
                <a:tab pos="4859338" algn="l"/>
                <a:tab pos="5308600" algn="l"/>
                <a:tab pos="5757863" algn="l"/>
                <a:tab pos="6207125" algn="l"/>
                <a:tab pos="6656388" algn="l"/>
                <a:tab pos="7105650" algn="l"/>
                <a:tab pos="7554913" algn="l"/>
                <a:tab pos="8004175" algn="l"/>
                <a:tab pos="8453438" algn="l"/>
                <a:tab pos="8902700" algn="l"/>
                <a:tab pos="9351963" algn="l"/>
                <a:tab pos="9801225" algn="l"/>
              </a:tabLst>
              <a:defRPr/>
            </a:pPr>
            <a:r>
              <a:rPr lang="en-US" sz="1600" b="1" dirty="0">
                <a:solidFill>
                  <a:srgbClr val="FFFF00"/>
                </a:solidFill>
                <a:latin typeface="Arial" charset="0"/>
              </a:rPr>
              <a:t>Permanent may conflict with dynamic.</a:t>
            </a:r>
          </a:p>
          <a:p>
            <a:pPr marL="817563" lvl="1" indent="-255588" algn="just">
              <a:lnSpc>
                <a:spcPct val="150000"/>
              </a:lnSpc>
              <a:spcBef>
                <a:spcPts val="400"/>
              </a:spcBef>
              <a:buClr>
                <a:srgbClr val="2DA2BF"/>
              </a:buClr>
              <a:buSzPct val="100000"/>
              <a:buFont typeface="Wingdings 3" pitchFamily="16" charset="2"/>
              <a:buChar char=""/>
              <a:tabLst>
                <a:tab pos="817563" algn="l"/>
                <a:tab pos="1265238" algn="l"/>
                <a:tab pos="1714500" algn="l"/>
                <a:tab pos="2163763" algn="l"/>
                <a:tab pos="2613025" algn="l"/>
                <a:tab pos="3062288" algn="l"/>
                <a:tab pos="3511550" algn="l"/>
                <a:tab pos="3960813" algn="l"/>
                <a:tab pos="4410075" algn="l"/>
                <a:tab pos="4859338" algn="l"/>
                <a:tab pos="5308600" algn="l"/>
                <a:tab pos="5757863" algn="l"/>
                <a:tab pos="6207125" algn="l"/>
                <a:tab pos="6656388" algn="l"/>
                <a:tab pos="7105650" algn="l"/>
                <a:tab pos="7554913" algn="l"/>
                <a:tab pos="8004175" algn="l"/>
                <a:tab pos="8453438" algn="l"/>
                <a:tab pos="8902700" algn="l"/>
                <a:tab pos="9351963" algn="l"/>
                <a:tab pos="9801225" algn="l"/>
              </a:tabLst>
              <a:defRPr/>
            </a:pPr>
            <a:r>
              <a:rPr lang="en-US" sz="1600" b="1" dirty="0" err="1">
                <a:solidFill>
                  <a:srgbClr val="FF0000"/>
                </a:solidFill>
                <a:latin typeface="Arial" charset="0"/>
              </a:rPr>
              <a:t>Zeroconf</a:t>
            </a:r>
            <a:r>
              <a:rPr lang="en-US" sz="1600" b="1" dirty="0">
                <a:solidFill>
                  <a:srgbClr val="FF0000"/>
                </a:solidFill>
                <a:latin typeface="Arial" charset="0"/>
              </a:rPr>
              <a:t> or </a:t>
            </a:r>
            <a:r>
              <a:rPr lang="en-US" sz="1600" b="1" dirty="0" err="1">
                <a:solidFill>
                  <a:srgbClr val="FF0000"/>
                </a:solidFill>
                <a:latin typeface="Arial" charset="0"/>
              </a:rPr>
              <a:t>zeroconfiguration</a:t>
            </a:r>
            <a:r>
              <a:rPr lang="en-US" sz="1600" b="1" dirty="0">
                <a:solidFill>
                  <a:srgbClr val="FF0000"/>
                </a:solidFill>
                <a:latin typeface="Arial" charset="0"/>
              </a:rPr>
              <a:t> networking : </a:t>
            </a:r>
            <a:r>
              <a:rPr lang="en-US" sz="1600" b="1" dirty="0">
                <a:solidFill>
                  <a:srgbClr val="FFFF00"/>
                </a:solidFill>
                <a:latin typeface="Arial" charset="0"/>
              </a:rPr>
              <a:t>set of techniques that automatically creates usable  IP network without configuration or special servers.</a:t>
            </a:r>
          </a:p>
          <a:p>
            <a:pPr marL="819150" lvl="1" indent="-254000" algn="just">
              <a:lnSpc>
                <a:spcPct val="150000"/>
              </a:lnSpc>
              <a:spcBef>
                <a:spcPts val="400"/>
              </a:spcBef>
              <a:buSzPct val="100000"/>
              <a:tabLst>
                <a:tab pos="817563" algn="l"/>
                <a:tab pos="1265238" algn="l"/>
                <a:tab pos="1714500" algn="l"/>
                <a:tab pos="2163763" algn="l"/>
                <a:tab pos="2613025" algn="l"/>
                <a:tab pos="3062288" algn="l"/>
                <a:tab pos="3511550" algn="l"/>
                <a:tab pos="3960813" algn="l"/>
                <a:tab pos="4410075" algn="l"/>
                <a:tab pos="4859338" algn="l"/>
                <a:tab pos="5308600" algn="l"/>
                <a:tab pos="5757863" algn="l"/>
                <a:tab pos="6207125" algn="l"/>
                <a:tab pos="6656388" algn="l"/>
                <a:tab pos="7105650" algn="l"/>
                <a:tab pos="7554913" algn="l"/>
                <a:tab pos="8004175" algn="l"/>
                <a:tab pos="8453438" algn="l"/>
                <a:tab pos="8902700" algn="l"/>
                <a:tab pos="9351963" algn="l"/>
                <a:tab pos="9801225" algn="l"/>
              </a:tabLst>
              <a:defRPr/>
            </a:pPr>
            <a:endParaRPr lang="en-GB" sz="1600" b="1" dirty="0">
              <a:solidFill>
                <a:srgbClr val="FFFF00"/>
              </a:solidFill>
              <a:latin typeface="Arial" charset="0"/>
            </a:endParaRPr>
          </a:p>
          <a:p>
            <a:pPr marL="1276350" lvl="2" indent="-254000" algn="just">
              <a:lnSpc>
                <a:spcPct val="150000"/>
              </a:lnSpc>
              <a:spcBef>
                <a:spcPts val="400"/>
              </a:spcBef>
              <a:buSzPct val="100000"/>
              <a:tabLst>
                <a:tab pos="817563" algn="l"/>
                <a:tab pos="1265238" algn="l"/>
                <a:tab pos="1714500" algn="l"/>
                <a:tab pos="2163763" algn="l"/>
                <a:tab pos="2613025" algn="l"/>
                <a:tab pos="3062288" algn="l"/>
                <a:tab pos="3511550" algn="l"/>
                <a:tab pos="3960813" algn="l"/>
                <a:tab pos="4410075" algn="l"/>
                <a:tab pos="4859338" algn="l"/>
                <a:tab pos="5308600" algn="l"/>
                <a:tab pos="5757863" algn="l"/>
                <a:tab pos="6207125" algn="l"/>
                <a:tab pos="6656388" algn="l"/>
                <a:tab pos="7105650" algn="l"/>
                <a:tab pos="7554913" algn="l"/>
                <a:tab pos="8004175" algn="l"/>
                <a:tab pos="8453438" algn="l"/>
                <a:tab pos="8902700" algn="l"/>
                <a:tab pos="9351963" algn="l"/>
                <a:tab pos="9801225" algn="l"/>
              </a:tabLst>
              <a:defRPr/>
            </a:pPr>
            <a:endParaRPr lang="en-GB" sz="1600" b="1" dirty="0">
              <a:solidFill>
                <a:srgbClr val="000000"/>
              </a:solidFill>
              <a:latin typeface="Arial"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1">
            <a:extLst>
              <a:ext uri="{FF2B5EF4-FFF2-40B4-BE49-F238E27FC236}">
                <a16:creationId xmlns:a16="http://schemas.microsoft.com/office/drawing/2014/main" id="{8016A8FB-FE11-56E0-5676-2E57DE9205AC}"/>
              </a:ext>
            </a:extLst>
          </p:cNvPr>
          <p:cNvSpPr txBox="1">
            <a:spLocks noChangeArrowheads="1"/>
          </p:cNvSpPr>
          <p:nvPr/>
        </p:nvSpPr>
        <p:spPr bwMode="auto">
          <a:xfrm>
            <a:off x="10171113" y="6408739"/>
            <a:ext cx="366712"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1pPr>
            <a:lvl2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2pPr>
            <a:lvl3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3pPr>
            <a:lvl4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4pPr>
            <a:lvl5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9pPr>
          </a:lstStyle>
          <a:p>
            <a:pPr algn="r" eaLnBrk="1" hangingPunct="1">
              <a:buClrTx/>
              <a:buFontTx/>
              <a:buNone/>
            </a:pPr>
            <a:fld id="{CBC19D62-0423-449D-93A1-EA41667A885B}" type="slidenum">
              <a:rPr lang="en-GB" altLang="en-US" sz="1000">
                <a:solidFill>
                  <a:srgbClr val="000000"/>
                </a:solidFill>
              </a:rPr>
              <a:pPr algn="r" eaLnBrk="1" hangingPunct="1">
                <a:buClrTx/>
                <a:buFontTx/>
                <a:buNone/>
              </a:pPr>
              <a:t>73</a:t>
            </a:fld>
            <a:endParaRPr lang="en-GB" altLang="en-US" sz="1000">
              <a:solidFill>
                <a:srgbClr val="000000"/>
              </a:solidFill>
            </a:endParaRPr>
          </a:p>
        </p:txBody>
      </p:sp>
      <p:sp>
        <p:nvSpPr>
          <p:cNvPr id="25603" name="Rectangle 2">
            <a:extLst>
              <a:ext uri="{FF2B5EF4-FFF2-40B4-BE49-F238E27FC236}">
                <a16:creationId xmlns:a16="http://schemas.microsoft.com/office/drawing/2014/main" id="{DDA86535-0696-83AB-D660-F889D5C7B701}"/>
              </a:ext>
            </a:extLst>
          </p:cNvPr>
          <p:cNvSpPr>
            <a:spLocks noChangeArrowheads="1"/>
          </p:cNvSpPr>
          <p:nvPr/>
        </p:nvSpPr>
        <p:spPr bwMode="auto">
          <a:xfrm>
            <a:off x="1884363" y="1450976"/>
            <a:ext cx="8280400" cy="4875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342900" indent="-342900">
              <a:buClr>
                <a:srgbClr val="000000"/>
              </a:buClr>
              <a:buSzPct val="100000"/>
              <a:buFont typeface="Times New Roman" panose="02020603050405020304" pitchFamily="18" charset="0"/>
              <a:tabLst>
                <a:tab pos="817563" algn="l"/>
                <a:tab pos="1265238" algn="l"/>
                <a:tab pos="1714500" algn="l"/>
                <a:tab pos="2163763" algn="l"/>
                <a:tab pos="2613025" algn="l"/>
                <a:tab pos="3062288" algn="l"/>
                <a:tab pos="3511550" algn="l"/>
                <a:tab pos="3960813" algn="l"/>
                <a:tab pos="4410075" algn="l"/>
                <a:tab pos="4859338" algn="l"/>
                <a:tab pos="5308600" algn="l"/>
                <a:tab pos="5757863" algn="l"/>
                <a:tab pos="6207125" algn="l"/>
                <a:tab pos="6656388" algn="l"/>
                <a:tab pos="7105650" algn="l"/>
                <a:tab pos="7554913" algn="l"/>
                <a:tab pos="8004175" algn="l"/>
                <a:tab pos="8453438" algn="l"/>
                <a:tab pos="8902700" algn="l"/>
                <a:tab pos="9351963" algn="l"/>
                <a:tab pos="9801225" algn="l"/>
              </a:tabLst>
              <a:defRPr>
                <a:solidFill>
                  <a:schemeClr val="bg1"/>
                </a:solidFill>
                <a:latin typeface="Arial" panose="020B0604020202020204" pitchFamily="34" charset="0"/>
                <a:cs typeface="Noto Sans CJK SC Regular" charset="0"/>
              </a:defRPr>
            </a:lvl1pPr>
            <a:lvl2pPr marL="817563" indent="-255588">
              <a:buClr>
                <a:srgbClr val="000000"/>
              </a:buClr>
              <a:buSzPct val="100000"/>
              <a:buFont typeface="Times New Roman" panose="02020603050405020304" pitchFamily="18" charset="0"/>
              <a:tabLst>
                <a:tab pos="817563" algn="l"/>
                <a:tab pos="1265238" algn="l"/>
                <a:tab pos="1714500" algn="l"/>
                <a:tab pos="2163763" algn="l"/>
                <a:tab pos="2613025" algn="l"/>
                <a:tab pos="3062288" algn="l"/>
                <a:tab pos="3511550" algn="l"/>
                <a:tab pos="3960813" algn="l"/>
                <a:tab pos="4410075" algn="l"/>
                <a:tab pos="4859338" algn="l"/>
                <a:tab pos="5308600" algn="l"/>
                <a:tab pos="5757863" algn="l"/>
                <a:tab pos="6207125" algn="l"/>
                <a:tab pos="6656388" algn="l"/>
                <a:tab pos="7105650" algn="l"/>
                <a:tab pos="7554913" algn="l"/>
                <a:tab pos="8004175" algn="l"/>
                <a:tab pos="8453438" algn="l"/>
                <a:tab pos="8902700" algn="l"/>
                <a:tab pos="9351963" algn="l"/>
                <a:tab pos="9801225" algn="l"/>
              </a:tabLst>
              <a:defRPr>
                <a:solidFill>
                  <a:schemeClr val="bg1"/>
                </a:solidFill>
                <a:latin typeface="Arial" panose="020B0604020202020204" pitchFamily="34" charset="0"/>
                <a:cs typeface="Noto Sans CJK SC Regular" charset="0"/>
              </a:defRPr>
            </a:lvl2pPr>
            <a:lvl3pPr indent="-227013">
              <a:buClr>
                <a:srgbClr val="000000"/>
              </a:buClr>
              <a:buSzPct val="100000"/>
              <a:buFont typeface="Times New Roman" panose="02020603050405020304" pitchFamily="18" charset="0"/>
              <a:tabLst>
                <a:tab pos="817563" algn="l"/>
                <a:tab pos="1265238" algn="l"/>
                <a:tab pos="1714500" algn="l"/>
                <a:tab pos="2163763" algn="l"/>
                <a:tab pos="2613025" algn="l"/>
                <a:tab pos="3062288" algn="l"/>
                <a:tab pos="3511550" algn="l"/>
                <a:tab pos="3960813" algn="l"/>
                <a:tab pos="4410075" algn="l"/>
                <a:tab pos="4859338" algn="l"/>
                <a:tab pos="5308600" algn="l"/>
                <a:tab pos="5757863" algn="l"/>
                <a:tab pos="6207125" algn="l"/>
                <a:tab pos="6656388" algn="l"/>
                <a:tab pos="7105650" algn="l"/>
                <a:tab pos="7554913" algn="l"/>
                <a:tab pos="8004175" algn="l"/>
                <a:tab pos="8453438" algn="l"/>
                <a:tab pos="8902700" algn="l"/>
                <a:tab pos="9351963" algn="l"/>
                <a:tab pos="9801225" algn="l"/>
              </a:tabLst>
              <a:defRPr>
                <a:solidFill>
                  <a:schemeClr val="bg1"/>
                </a:solidFill>
                <a:latin typeface="Arial" panose="020B0604020202020204" pitchFamily="34" charset="0"/>
                <a:cs typeface="Noto Sans CJK SC Regular" charset="0"/>
              </a:defRPr>
            </a:lvl3pPr>
            <a:lvl4pPr>
              <a:buClr>
                <a:srgbClr val="000000"/>
              </a:buClr>
              <a:buSzPct val="100000"/>
              <a:buFont typeface="Times New Roman" panose="02020603050405020304" pitchFamily="18" charset="0"/>
              <a:tabLst>
                <a:tab pos="817563" algn="l"/>
                <a:tab pos="1265238" algn="l"/>
                <a:tab pos="1714500" algn="l"/>
                <a:tab pos="2163763" algn="l"/>
                <a:tab pos="2613025" algn="l"/>
                <a:tab pos="3062288" algn="l"/>
                <a:tab pos="3511550" algn="l"/>
                <a:tab pos="3960813" algn="l"/>
                <a:tab pos="4410075" algn="l"/>
                <a:tab pos="4859338" algn="l"/>
                <a:tab pos="5308600" algn="l"/>
                <a:tab pos="5757863" algn="l"/>
                <a:tab pos="6207125" algn="l"/>
                <a:tab pos="6656388" algn="l"/>
                <a:tab pos="7105650" algn="l"/>
                <a:tab pos="7554913" algn="l"/>
                <a:tab pos="8004175" algn="l"/>
                <a:tab pos="8453438" algn="l"/>
                <a:tab pos="8902700" algn="l"/>
                <a:tab pos="9351963" algn="l"/>
                <a:tab pos="9801225" algn="l"/>
              </a:tabLst>
              <a:defRPr>
                <a:solidFill>
                  <a:schemeClr val="bg1"/>
                </a:solidFill>
                <a:latin typeface="Arial" panose="020B0604020202020204" pitchFamily="34" charset="0"/>
                <a:cs typeface="Noto Sans CJK SC Regular" charset="0"/>
              </a:defRPr>
            </a:lvl4pPr>
            <a:lvl5pPr>
              <a:buClr>
                <a:srgbClr val="000000"/>
              </a:buClr>
              <a:buSzPct val="100000"/>
              <a:buFont typeface="Times New Roman" panose="02020603050405020304" pitchFamily="18" charset="0"/>
              <a:tabLst>
                <a:tab pos="817563" algn="l"/>
                <a:tab pos="1265238" algn="l"/>
                <a:tab pos="1714500" algn="l"/>
                <a:tab pos="2163763" algn="l"/>
                <a:tab pos="2613025" algn="l"/>
                <a:tab pos="3062288" algn="l"/>
                <a:tab pos="3511550" algn="l"/>
                <a:tab pos="3960813" algn="l"/>
                <a:tab pos="4410075" algn="l"/>
                <a:tab pos="4859338" algn="l"/>
                <a:tab pos="5308600" algn="l"/>
                <a:tab pos="5757863" algn="l"/>
                <a:tab pos="6207125" algn="l"/>
                <a:tab pos="6656388" algn="l"/>
                <a:tab pos="7105650" algn="l"/>
                <a:tab pos="7554913" algn="l"/>
                <a:tab pos="8004175" algn="l"/>
                <a:tab pos="8453438" algn="l"/>
                <a:tab pos="8902700" algn="l"/>
                <a:tab pos="9351963" algn="l"/>
                <a:tab pos="9801225"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817563" algn="l"/>
                <a:tab pos="1265238" algn="l"/>
                <a:tab pos="1714500" algn="l"/>
                <a:tab pos="2163763" algn="l"/>
                <a:tab pos="2613025" algn="l"/>
                <a:tab pos="3062288" algn="l"/>
                <a:tab pos="3511550" algn="l"/>
                <a:tab pos="3960813" algn="l"/>
                <a:tab pos="4410075" algn="l"/>
                <a:tab pos="4859338" algn="l"/>
                <a:tab pos="5308600" algn="l"/>
                <a:tab pos="5757863" algn="l"/>
                <a:tab pos="6207125" algn="l"/>
                <a:tab pos="6656388" algn="l"/>
                <a:tab pos="7105650" algn="l"/>
                <a:tab pos="7554913" algn="l"/>
                <a:tab pos="8004175" algn="l"/>
                <a:tab pos="8453438" algn="l"/>
                <a:tab pos="8902700" algn="l"/>
                <a:tab pos="9351963" algn="l"/>
                <a:tab pos="9801225"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817563" algn="l"/>
                <a:tab pos="1265238" algn="l"/>
                <a:tab pos="1714500" algn="l"/>
                <a:tab pos="2163763" algn="l"/>
                <a:tab pos="2613025" algn="l"/>
                <a:tab pos="3062288" algn="l"/>
                <a:tab pos="3511550" algn="l"/>
                <a:tab pos="3960813" algn="l"/>
                <a:tab pos="4410075" algn="l"/>
                <a:tab pos="4859338" algn="l"/>
                <a:tab pos="5308600" algn="l"/>
                <a:tab pos="5757863" algn="l"/>
                <a:tab pos="6207125" algn="l"/>
                <a:tab pos="6656388" algn="l"/>
                <a:tab pos="7105650" algn="l"/>
                <a:tab pos="7554913" algn="l"/>
                <a:tab pos="8004175" algn="l"/>
                <a:tab pos="8453438" algn="l"/>
                <a:tab pos="8902700" algn="l"/>
                <a:tab pos="9351963" algn="l"/>
                <a:tab pos="9801225"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817563" algn="l"/>
                <a:tab pos="1265238" algn="l"/>
                <a:tab pos="1714500" algn="l"/>
                <a:tab pos="2163763" algn="l"/>
                <a:tab pos="2613025" algn="l"/>
                <a:tab pos="3062288" algn="l"/>
                <a:tab pos="3511550" algn="l"/>
                <a:tab pos="3960813" algn="l"/>
                <a:tab pos="4410075" algn="l"/>
                <a:tab pos="4859338" algn="l"/>
                <a:tab pos="5308600" algn="l"/>
                <a:tab pos="5757863" algn="l"/>
                <a:tab pos="6207125" algn="l"/>
                <a:tab pos="6656388" algn="l"/>
                <a:tab pos="7105650" algn="l"/>
                <a:tab pos="7554913" algn="l"/>
                <a:tab pos="8004175" algn="l"/>
                <a:tab pos="8453438" algn="l"/>
                <a:tab pos="8902700" algn="l"/>
                <a:tab pos="9351963" algn="l"/>
                <a:tab pos="9801225"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817563" algn="l"/>
                <a:tab pos="1265238" algn="l"/>
                <a:tab pos="1714500" algn="l"/>
                <a:tab pos="2163763" algn="l"/>
                <a:tab pos="2613025" algn="l"/>
                <a:tab pos="3062288" algn="l"/>
                <a:tab pos="3511550" algn="l"/>
                <a:tab pos="3960813" algn="l"/>
                <a:tab pos="4410075" algn="l"/>
                <a:tab pos="4859338" algn="l"/>
                <a:tab pos="5308600" algn="l"/>
                <a:tab pos="5757863" algn="l"/>
                <a:tab pos="6207125" algn="l"/>
                <a:tab pos="6656388" algn="l"/>
                <a:tab pos="7105650" algn="l"/>
                <a:tab pos="7554913" algn="l"/>
                <a:tab pos="8004175" algn="l"/>
                <a:tab pos="8453438" algn="l"/>
                <a:tab pos="8902700" algn="l"/>
                <a:tab pos="9351963" algn="l"/>
                <a:tab pos="9801225" algn="l"/>
              </a:tabLst>
              <a:defRPr>
                <a:solidFill>
                  <a:schemeClr val="bg1"/>
                </a:solidFill>
                <a:latin typeface="Arial" panose="020B0604020202020204" pitchFamily="34" charset="0"/>
                <a:cs typeface="Noto Sans CJK SC Regular" charset="0"/>
              </a:defRPr>
            </a:lvl9pPr>
          </a:lstStyle>
          <a:p>
            <a:pPr lvl="1" algn="just">
              <a:lnSpc>
                <a:spcPct val="150000"/>
              </a:lnSpc>
              <a:spcBef>
                <a:spcPts val="400"/>
              </a:spcBef>
              <a:buClr>
                <a:srgbClr val="2DA2BF"/>
              </a:buClr>
              <a:buFont typeface="Wingdings 3" panose="05040102010807070707" pitchFamily="18" charset="2"/>
              <a:buChar char=""/>
            </a:pPr>
            <a:r>
              <a:rPr lang="en-GB" altLang="en-US" sz="2000" b="1" dirty="0">
                <a:solidFill>
                  <a:srgbClr val="FFFF00"/>
                </a:solidFill>
              </a:rPr>
              <a:t>If service providers or requesters are static</a:t>
            </a:r>
          </a:p>
          <a:p>
            <a:pPr lvl="1" algn="just">
              <a:lnSpc>
                <a:spcPct val="150000"/>
              </a:lnSpc>
              <a:spcBef>
                <a:spcPts val="400"/>
              </a:spcBef>
              <a:buClr>
                <a:srgbClr val="2DA2BF"/>
              </a:buClr>
              <a:buFont typeface="Wingdings 3" panose="05040102010807070707" pitchFamily="18" charset="2"/>
              <a:buChar char=""/>
            </a:pPr>
            <a:r>
              <a:rPr lang="en-GB" altLang="en-US" sz="2000" b="1" dirty="0">
                <a:solidFill>
                  <a:srgbClr val="FFFF00"/>
                </a:solidFill>
              </a:rPr>
              <a:t>Then need arises for dynamic service discovery</a:t>
            </a:r>
          </a:p>
          <a:p>
            <a:pPr lvl="1" algn="just">
              <a:lnSpc>
                <a:spcPct val="150000"/>
              </a:lnSpc>
              <a:spcBef>
                <a:spcPts val="400"/>
              </a:spcBef>
              <a:buClr>
                <a:srgbClr val="2DA2BF"/>
              </a:buClr>
              <a:buFont typeface="Wingdings 3" panose="05040102010807070707" pitchFamily="18" charset="2"/>
              <a:buChar char=""/>
            </a:pPr>
            <a:r>
              <a:rPr lang="en-GB" altLang="en-US" sz="2000" b="1" dirty="0">
                <a:solidFill>
                  <a:srgbClr val="FFFF00"/>
                </a:solidFill>
              </a:rPr>
              <a:t>Is needed to allow service requesters to change providers when  requesters or providers are mobile.</a:t>
            </a:r>
          </a:p>
          <a:p>
            <a:pPr lvl="1" algn="just">
              <a:lnSpc>
                <a:spcPct val="150000"/>
              </a:lnSpc>
              <a:spcBef>
                <a:spcPts val="400"/>
              </a:spcBef>
              <a:buClr>
                <a:srgbClr val="2DA2BF"/>
              </a:buClr>
              <a:buFont typeface="Wingdings 3" panose="05040102010807070707" pitchFamily="18" charset="2"/>
              <a:buChar char=""/>
            </a:pPr>
            <a:r>
              <a:rPr lang="en-GB" altLang="en-US" sz="2000" b="1" dirty="0">
                <a:solidFill>
                  <a:srgbClr val="FFFF00"/>
                </a:solidFill>
              </a:rPr>
              <a:t>When network access  is intermittent and when they( R &amp; P) fail.</a:t>
            </a:r>
          </a:p>
          <a:p>
            <a:pPr lvl="1" algn="just">
              <a:lnSpc>
                <a:spcPct val="150000"/>
              </a:lnSpc>
              <a:spcBef>
                <a:spcPts val="400"/>
              </a:spcBef>
              <a:buClr>
                <a:srgbClr val="2DA2BF"/>
              </a:buClr>
              <a:buFont typeface="Wingdings 3" panose="05040102010807070707" pitchFamily="18" charset="2"/>
              <a:buChar char=""/>
            </a:pPr>
            <a:r>
              <a:rPr lang="en-GB" altLang="en-US" sz="2000" b="1" dirty="0">
                <a:solidFill>
                  <a:srgbClr val="FFFF00"/>
                </a:solidFill>
              </a:rPr>
              <a:t>Dynamic service discovery: involves decoupling service provision from service requests and supporting dynamic announcements.</a:t>
            </a:r>
          </a:p>
          <a:p>
            <a:pPr lvl="2" algn="just">
              <a:lnSpc>
                <a:spcPct val="150000"/>
              </a:lnSpc>
              <a:spcBef>
                <a:spcPts val="400"/>
              </a:spcBef>
              <a:buClrTx/>
            </a:pPr>
            <a:endParaRPr lang="en-GB" altLang="en-US" sz="1600" b="1" dirty="0">
              <a:solidFill>
                <a:srgbClr val="000000"/>
              </a:solidFill>
            </a:endParaRPr>
          </a:p>
        </p:txBody>
      </p:sp>
      <p:sp>
        <p:nvSpPr>
          <p:cNvPr id="25604" name="Rectangle 3">
            <a:extLst>
              <a:ext uri="{FF2B5EF4-FFF2-40B4-BE49-F238E27FC236}">
                <a16:creationId xmlns:a16="http://schemas.microsoft.com/office/drawing/2014/main" id="{0C5900B7-CD97-6389-F0C4-8CFDF3DCC53D}"/>
              </a:ext>
            </a:extLst>
          </p:cNvPr>
          <p:cNvSpPr>
            <a:spLocks noChangeArrowheads="1"/>
          </p:cNvSpPr>
          <p:nvPr/>
        </p:nvSpPr>
        <p:spPr bwMode="auto">
          <a:xfrm>
            <a:off x="1774826" y="287338"/>
            <a:ext cx="8748713" cy="66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342900" indent="-342900">
              <a:buClr>
                <a:srgbClr val="000000"/>
              </a:buClr>
              <a:buSzPct val="100000"/>
              <a:buFont typeface="Times New Roman" panose="02020603050405020304" pitchFamily="18" charset="0"/>
              <a:tabLst>
                <a:tab pos="819150" algn="l"/>
                <a:tab pos="1266825" algn="l"/>
                <a:tab pos="1716088" algn="l"/>
                <a:tab pos="2165350" algn="l"/>
                <a:tab pos="2614613" algn="l"/>
                <a:tab pos="3063875" algn="l"/>
                <a:tab pos="3513138" algn="l"/>
                <a:tab pos="3962400" algn="l"/>
                <a:tab pos="4411663" algn="l"/>
                <a:tab pos="4860925" algn="l"/>
                <a:tab pos="5310188" algn="l"/>
                <a:tab pos="5759450" algn="l"/>
                <a:tab pos="6208713" algn="l"/>
                <a:tab pos="6657975" algn="l"/>
                <a:tab pos="7107238" algn="l"/>
                <a:tab pos="7556500" algn="l"/>
                <a:tab pos="8005763" algn="l"/>
                <a:tab pos="8455025" algn="l"/>
                <a:tab pos="8904288" algn="l"/>
                <a:tab pos="9353550" algn="l"/>
                <a:tab pos="9802813" algn="l"/>
              </a:tabLst>
              <a:defRPr>
                <a:solidFill>
                  <a:schemeClr val="bg1"/>
                </a:solidFill>
                <a:latin typeface="Arial" panose="020B0604020202020204" pitchFamily="34" charset="0"/>
                <a:cs typeface="Noto Sans CJK SC Regular" charset="0"/>
              </a:defRPr>
            </a:lvl1pPr>
            <a:lvl2pPr marL="819150" indent="-254000">
              <a:buClr>
                <a:srgbClr val="000000"/>
              </a:buClr>
              <a:buSzPct val="100000"/>
              <a:buFont typeface="Times New Roman" panose="02020603050405020304" pitchFamily="18" charset="0"/>
              <a:tabLst>
                <a:tab pos="819150" algn="l"/>
                <a:tab pos="1266825" algn="l"/>
                <a:tab pos="1716088" algn="l"/>
                <a:tab pos="2165350" algn="l"/>
                <a:tab pos="2614613" algn="l"/>
                <a:tab pos="3063875" algn="l"/>
                <a:tab pos="3513138" algn="l"/>
                <a:tab pos="3962400" algn="l"/>
                <a:tab pos="4411663" algn="l"/>
                <a:tab pos="4860925" algn="l"/>
                <a:tab pos="5310188" algn="l"/>
                <a:tab pos="5759450" algn="l"/>
                <a:tab pos="6208713" algn="l"/>
                <a:tab pos="6657975" algn="l"/>
                <a:tab pos="7107238" algn="l"/>
                <a:tab pos="7556500" algn="l"/>
                <a:tab pos="8005763" algn="l"/>
                <a:tab pos="8455025" algn="l"/>
                <a:tab pos="8904288" algn="l"/>
                <a:tab pos="9353550" algn="l"/>
                <a:tab pos="9802813" algn="l"/>
              </a:tabLst>
              <a:defRPr>
                <a:solidFill>
                  <a:schemeClr val="bg1"/>
                </a:solidFill>
                <a:latin typeface="Arial" panose="020B0604020202020204" pitchFamily="34" charset="0"/>
                <a:cs typeface="Noto Sans CJK SC Regular" charset="0"/>
              </a:defRPr>
            </a:lvl2pPr>
            <a:lvl3pPr>
              <a:buClr>
                <a:srgbClr val="000000"/>
              </a:buClr>
              <a:buSzPct val="100000"/>
              <a:buFont typeface="Times New Roman" panose="02020603050405020304" pitchFamily="18" charset="0"/>
              <a:tabLst>
                <a:tab pos="819150" algn="l"/>
                <a:tab pos="1266825" algn="l"/>
                <a:tab pos="1716088" algn="l"/>
                <a:tab pos="2165350" algn="l"/>
                <a:tab pos="2614613" algn="l"/>
                <a:tab pos="3063875" algn="l"/>
                <a:tab pos="3513138" algn="l"/>
                <a:tab pos="3962400" algn="l"/>
                <a:tab pos="4411663" algn="l"/>
                <a:tab pos="4860925" algn="l"/>
                <a:tab pos="5310188" algn="l"/>
                <a:tab pos="5759450" algn="l"/>
                <a:tab pos="6208713" algn="l"/>
                <a:tab pos="6657975" algn="l"/>
                <a:tab pos="7107238" algn="l"/>
                <a:tab pos="7556500" algn="l"/>
                <a:tab pos="8005763" algn="l"/>
                <a:tab pos="8455025" algn="l"/>
                <a:tab pos="8904288" algn="l"/>
                <a:tab pos="9353550" algn="l"/>
                <a:tab pos="9802813" algn="l"/>
              </a:tabLst>
              <a:defRPr>
                <a:solidFill>
                  <a:schemeClr val="bg1"/>
                </a:solidFill>
                <a:latin typeface="Arial" panose="020B0604020202020204" pitchFamily="34" charset="0"/>
                <a:cs typeface="Noto Sans CJK SC Regular" charset="0"/>
              </a:defRPr>
            </a:lvl3pPr>
            <a:lvl4pPr>
              <a:buClr>
                <a:srgbClr val="000000"/>
              </a:buClr>
              <a:buSzPct val="100000"/>
              <a:buFont typeface="Times New Roman" panose="02020603050405020304" pitchFamily="18" charset="0"/>
              <a:tabLst>
                <a:tab pos="819150" algn="l"/>
                <a:tab pos="1266825" algn="l"/>
                <a:tab pos="1716088" algn="l"/>
                <a:tab pos="2165350" algn="l"/>
                <a:tab pos="2614613" algn="l"/>
                <a:tab pos="3063875" algn="l"/>
                <a:tab pos="3513138" algn="l"/>
                <a:tab pos="3962400" algn="l"/>
                <a:tab pos="4411663" algn="l"/>
                <a:tab pos="4860925" algn="l"/>
                <a:tab pos="5310188" algn="l"/>
                <a:tab pos="5759450" algn="l"/>
                <a:tab pos="6208713" algn="l"/>
                <a:tab pos="6657975" algn="l"/>
                <a:tab pos="7107238" algn="l"/>
                <a:tab pos="7556500" algn="l"/>
                <a:tab pos="8005763" algn="l"/>
                <a:tab pos="8455025" algn="l"/>
                <a:tab pos="8904288" algn="l"/>
                <a:tab pos="9353550" algn="l"/>
                <a:tab pos="9802813" algn="l"/>
              </a:tabLst>
              <a:defRPr>
                <a:solidFill>
                  <a:schemeClr val="bg1"/>
                </a:solidFill>
                <a:latin typeface="Arial" panose="020B0604020202020204" pitchFamily="34" charset="0"/>
                <a:cs typeface="Noto Sans CJK SC Regular" charset="0"/>
              </a:defRPr>
            </a:lvl4pPr>
            <a:lvl5pPr>
              <a:buClr>
                <a:srgbClr val="000000"/>
              </a:buClr>
              <a:buSzPct val="100000"/>
              <a:buFont typeface="Times New Roman" panose="02020603050405020304" pitchFamily="18" charset="0"/>
              <a:tabLst>
                <a:tab pos="819150" algn="l"/>
                <a:tab pos="1266825" algn="l"/>
                <a:tab pos="1716088" algn="l"/>
                <a:tab pos="2165350" algn="l"/>
                <a:tab pos="2614613" algn="l"/>
                <a:tab pos="3063875" algn="l"/>
                <a:tab pos="3513138" algn="l"/>
                <a:tab pos="3962400" algn="l"/>
                <a:tab pos="4411663" algn="l"/>
                <a:tab pos="4860925" algn="l"/>
                <a:tab pos="5310188" algn="l"/>
                <a:tab pos="5759450" algn="l"/>
                <a:tab pos="6208713" algn="l"/>
                <a:tab pos="6657975" algn="l"/>
                <a:tab pos="7107238" algn="l"/>
                <a:tab pos="7556500" algn="l"/>
                <a:tab pos="8005763" algn="l"/>
                <a:tab pos="8455025" algn="l"/>
                <a:tab pos="8904288" algn="l"/>
                <a:tab pos="9353550" algn="l"/>
                <a:tab pos="98028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819150" algn="l"/>
                <a:tab pos="1266825" algn="l"/>
                <a:tab pos="1716088" algn="l"/>
                <a:tab pos="2165350" algn="l"/>
                <a:tab pos="2614613" algn="l"/>
                <a:tab pos="3063875" algn="l"/>
                <a:tab pos="3513138" algn="l"/>
                <a:tab pos="3962400" algn="l"/>
                <a:tab pos="4411663" algn="l"/>
                <a:tab pos="4860925" algn="l"/>
                <a:tab pos="5310188" algn="l"/>
                <a:tab pos="5759450" algn="l"/>
                <a:tab pos="6208713" algn="l"/>
                <a:tab pos="6657975" algn="l"/>
                <a:tab pos="7107238" algn="l"/>
                <a:tab pos="7556500" algn="l"/>
                <a:tab pos="8005763" algn="l"/>
                <a:tab pos="8455025" algn="l"/>
                <a:tab pos="8904288" algn="l"/>
                <a:tab pos="9353550" algn="l"/>
                <a:tab pos="98028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819150" algn="l"/>
                <a:tab pos="1266825" algn="l"/>
                <a:tab pos="1716088" algn="l"/>
                <a:tab pos="2165350" algn="l"/>
                <a:tab pos="2614613" algn="l"/>
                <a:tab pos="3063875" algn="l"/>
                <a:tab pos="3513138" algn="l"/>
                <a:tab pos="3962400" algn="l"/>
                <a:tab pos="4411663" algn="l"/>
                <a:tab pos="4860925" algn="l"/>
                <a:tab pos="5310188" algn="l"/>
                <a:tab pos="5759450" algn="l"/>
                <a:tab pos="6208713" algn="l"/>
                <a:tab pos="6657975" algn="l"/>
                <a:tab pos="7107238" algn="l"/>
                <a:tab pos="7556500" algn="l"/>
                <a:tab pos="8005763" algn="l"/>
                <a:tab pos="8455025" algn="l"/>
                <a:tab pos="8904288" algn="l"/>
                <a:tab pos="9353550" algn="l"/>
                <a:tab pos="98028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819150" algn="l"/>
                <a:tab pos="1266825" algn="l"/>
                <a:tab pos="1716088" algn="l"/>
                <a:tab pos="2165350" algn="l"/>
                <a:tab pos="2614613" algn="l"/>
                <a:tab pos="3063875" algn="l"/>
                <a:tab pos="3513138" algn="l"/>
                <a:tab pos="3962400" algn="l"/>
                <a:tab pos="4411663" algn="l"/>
                <a:tab pos="4860925" algn="l"/>
                <a:tab pos="5310188" algn="l"/>
                <a:tab pos="5759450" algn="l"/>
                <a:tab pos="6208713" algn="l"/>
                <a:tab pos="6657975" algn="l"/>
                <a:tab pos="7107238" algn="l"/>
                <a:tab pos="7556500" algn="l"/>
                <a:tab pos="8005763" algn="l"/>
                <a:tab pos="8455025" algn="l"/>
                <a:tab pos="8904288" algn="l"/>
                <a:tab pos="9353550" algn="l"/>
                <a:tab pos="98028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819150" algn="l"/>
                <a:tab pos="1266825" algn="l"/>
                <a:tab pos="1716088" algn="l"/>
                <a:tab pos="2165350" algn="l"/>
                <a:tab pos="2614613" algn="l"/>
                <a:tab pos="3063875" algn="l"/>
                <a:tab pos="3513138" algn="l"/>
                <a:tab pos="3962400" algn="l"/>
                <a:tab pos="4411663" algn="l"/>
                <a:tab pos="4860925" algn="l"/>
                <a:tab pos="5310188" algn="l"/>
                <a:tab pos="5759450" algn="l"/>
                <a:tab pos="6208713" algn="l"/>
                <a:tab pos="6657975" algn="l"/>
                <a:tab pos="7107238" algn="l"/>
                <a:tab pos="7556500" algn="l"/>
                <a:tab pos="8005763" algn="l"/>
                <a:tab pos="8455025" algn="l"/>
                <a:tab pos="8904288" algn="l"/>
                <a:tab pos="9353550" algn="l"/>
                <a:tab pos="9802813" algn="l"/>
              </a:tabLst>
              <a:defRPr>
                <a:solidFill>
                  <a:schemeClr val="bg1"/>
                </a:solidFill>
                <a:latin typeface="Arial" panose="020B0604020202020204" pitchFamily="34" charset="0"/>
                <a:cs typeface="Noto Sans CJK SC Regular" charset="0"/>
              </a:defRPr>
            </a:lvl9pPr>
          </a:lstStyle>
          <a:p>
            <a:pPr lvl="1" algn="ctr">
              <a:lnSpc>
                <a:spcPct val="150000"/>
              </a:lnSpc>
              <a:spcBef>
                <a:spcPts val="400"/>
              </a:spcBef>
              <a:buClrTx/>
            </a:pPr>
            <a:r>
              <a:rPr lang="en-GB" altLang="en-US" sz="2800" b="1">
                <a:solidFill>
                  <a:srgbClr val="C00000"/>
                </a:solidFill>
              </a:rPr>
              <a:t>Service announcements, service Discovery</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1">
            <a:extLst>
              <a:ext uri="{FF2B5EF4-FFF2-40B4-BE49-F238E27FC236}">
                <a16:creationId xmlns:a16="http://schemas.microsoft.com/office/drawing/2014/main" id="{6CBF4ED3-6548-BEAC-0F52-008D7EFE8765}"/>
              </a:ext>
            </a:extLst>
          </p:cNvPr>
          <p:cNvSpPr txBox="1">
            <a:spLocks noChangeArrowheads="1"/>
          </p:cNvSpPr>
          <p:nvPr/>
        </p:nvSpPr>
        <p:spPr bwMode="auto">
          <a:xfrm>
            <a:off x="10171113" y="6408739"/>
            <a:ext cx="366712"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1pPr>
            <a:lvl2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2pPr>
            <a:lvl3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3pPr>
            <a:lvl4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4pPr>
            <a:lvl5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9pPr>
          </a:lstStyle>
          <a:p>
            <a:pPr algn="r" eaLnBrk="1" hangingPunct="1">
              <a:buClrTx/>
              <a:buFontTx/>
              <a:buNone/>
            </a:pPr>
            <a:fld id="{490D07A6-E3EB-4410-A64A-AF6D6F9ACD25}" type="slidenum">
              <a:rPr lang="en-GB" altLang="en-US" sz="1000">
                <a:solidFill>
                  <a:srgbClr val="000000"/>
                </a:solidFill>
              </a:rPr>
              <a:pPr algn="r" eaLnBrk="1" hangingPunct="1">
                <a:buClrTx/>
                <a:buFontTx/>
                <a:buNone/>
              </a:pPr>
              <a:t>74</a:t>
            </a:fld>
            <a:endParaRPr lang="en-GB" altLang="en-US" sz="1000">
              <a:solidFill>
                <a:srgbClr val="000000"/>
              </a:solidFill>
            </a:endParaRPr>
          </a:p>
        </p:txBody>
      </p:sp>
      <p:sp>
        <p:nvSpPr>
          <p:cNvPr id="19458" name="Rectangle 2">
            <a:extLst>
              <a:ext uri="{FF2B5EF4-FFF2-40B4-BE49-F238E27FC236}">
                <a16:creationId xmlns:a16="http://schemas.microsoft.com/office/drawing/2014/main" id="{F52B0340-E56E-7182-E651-AEB0F73A889A}"/>
              </a:ext>
            </a:extLst>
          </p:cNvPr>
          <p:cNvSpPr>
            <a:spLocks noChangeArrowheads="1"/>
          </p:cNvSpPr>
          <p:nvPr/>
        </p:nvSpPr>
        <p:spPr bwMode="auto">
          <a:xfrm>
            <a:off x="2259013" y="2033588"/>
            <a:ext cx="7878762" cy="3854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lvl="2" algn="just">
              <a:lnSpc>
                <a:spcPct val="150000"/>
              </a:lnSpc>
              <a:spcBef>
                <a:spcPts val="400"/>
              </a:spcBef>
              <a:buClr>
                <a:srgbClr val="000000"/>
              </a:buClr>
              <a:buSzPct val="100000"/>
              <a:tabLst>
                <a:tab pos="817563" algn="l"/>
                <a:tab pos="1265238" algn="l"/>
                <a:tab pos="1714500" algn="l"/>
                <a:tab pos="2163763" algn="l"/>
                <a:tab pos="2613025" algn="l"/>
                <a:tab pos="3062288" algn="l"/>
                <a:tab pos="3511550" algn="l"/>
                <a:tab pos="3960813" algn="l"/>
                <a:tab pos="4410075" algn="l"/>
                <a:tab pos="4859338" algn="l"/>
                <a:tab pos="5308600" algn="l"/>
                <a:tab pos="5757863" algn="l"/>
                <a:tab pos="6207125" algn="l"/>
                <a:tab pos="6656388" algn="l"/>
                <a:tab pos="7105650" algn="l"/>
                <a:tab pos="7554913" algn="l"/>
                <a:tab pos="8004175" algn="l"/>
                <a:tab pos="8453438" algn="l"/>
                <a:tab pos="8902700" algn="l"/>
                <a:tab pos="9351963" algn="l"/>
                <a:tab pos="9801225" algn="l"/>
              </a:tabLst>
              <a:defRPr/>
            </a:pPr>
            <a:r>
              <a:rPr lang="en-GB" sz="2000" b="1" dirty="0">
                <a:solidFill>
                  <a:srgbClr val="FFFF00"/>
                </a:solidFill>
                <a:latin typeface="Arial" charset="0"/>
              </a:rPr>
              <a:t>2 approaches of service </a:t>
            </a:r>
            <a:r>
              <a:rPr lang="en-GB" sz="2000" b="1" dirty="0" err="1">
                <a:solidFill>
                  <a:srgbClr val="FFFF00"/>
                </a:solidFill>
                <a:latin typeface="Arial" charset="0"/>
              </a:rPr>
              <a:t>announcemnets</a:t>
            </a:r>
            <a:endParaRPr lang="en-GB" sz="2000" b="1" dirty="0">
              <a:solidFill>
                <a:srgbClr val="FFFF00"/>
              </a:solidFill>
              <a:latin typeface="Arial" charset="0"/>
            </a:endParaRPr>
          </a:p>
          <a:p>
            <a:pPr lvl="2" algn="just">
              <a:lnSpc>
                <a:spcPct val="150000"/>
              </a:lnSpc>
              <a:spcBef>
                <a:spcPts val="400"/>
              </a:spcBef>
              <a:buClr>
                <a:srgbClr val="000000"/>
              </a:buClr>
              <a:buSzPct val="100000"/>
              <a:buFont typeface="Times New Roman" pitchFamily="16" charset="0"/>
              <a:buChar char="•"/>
              <a:tabLst>
                <a:tab pos="817563" algn="l"/>
                <a:tab pos="1265238" algn="l"/>
                <a:tab pos="1714500" algn="l"/>
                <a:tab pos="2163763" algn="l"/>
                <a:tab pos="2613025" algn="l"/>
                <a:tab pos="3062288" algn="l"/>
                <a:tab pos="3511550" algn="l"/>
                <a:tab pos="3960813" algn="l"/>
                <a:tab pos="4410075" algn="l"/>
                <a:tab pos="4859338" algn="l"/>
                <a:tab pos="5308600" algn="l"/>
                <a:tab pos="5757863" algn="l"/>
                <a:tab pos="6207125" algn="l"/>
                <a:tab pos="6656388" algn="l"/>
                <a:tab pos="7105650" algn="l"/>
                <a:tab pos="7554913" algn="l"/>
                <a:tab pos="8004175" algn="l"/>
                <a:tab pos="8453438" algn="l"/>
                <a:tab pos="8902700" algn="l"/>
                <a:tab pos="9351963" algn="l"/>
                <a:tab pos="9801225" algn="l"/>
              </a:tabLst>
              <a:defRPr/>
            </a:pPr>
            <a:r>
              <a:rPr lang="en-GB" sz="2000" b="1" dirty="0">
                <a:solidFill>
                  <a:srgbClr val="C00000"/>
                </a:solidFill>
                <a:latin typeface="Arial" charset="0"/>
              </a:rPr>
              <a:t>Push: </a:t>
            </a:r>
            <a:r>
              <a:rPr lang="en-GB" sz="2000" b="1" dirty="0">
                <a:solidFill>
                  <a:srgbClr val="FFFF00"/>
                </a:solidFill>
                <a:latin typeface="Arial" charset="0"/>
              </a:rPr>
              <a:t>uses broadcast to announce available service requests or capabilities to no of unknown parties.</a:t>
            </a:r>
          </a:p>
          <a:p>
            <a:pPr lvl="2" algn="just">
              <a:lnSpc>
                <a:spcPct val="150000"/>
              </a:lnSpc>
              <a:spcBef>
                <a:spcPts val="400"/>
              </a:spcBef>
              <a:buClr>
                <a:srgbClr val="000000"/>
              </a:buClr>
              <a:buSzPct val="100000"/>
              <a:tabLst>
                <a:tab pos="817563" algn="l"/>
                <a:tab pos="1265238" algn="l"/>
                <a:tab pos="1714500" algn="l"/>
                <a:tab pos="2163763" algn="l"/>
                <a:tab pos="2613025" algn="l"/>
                <a:tab pos="3062288" algn="l"/>
                <a:tab pos="3511550" algn="l"/>
                <a:tab pos="3960813" algn="l"/>
                <a:tab pos="4410075" algn="l"/>
                <a:tab pos="4859338" algn="l"/>
                <a:tab pos="5308600" algn="l"/>
                <a:tab pos="5757863" algn="l"/>
                <a:tab pos="6207125" algn="l"/>
                <a:tab pos="6656388" algn="l"/>
                <a:tab pos="7105650" algn="l"/>
                <a:tab pos="7554913" algn="l"/>
                <a:tab pos="8004175" algn="l"/>
                <a:tab pos="8453438" algn="l"/>
                <a:tab pos="8902700" algn="l"/>
                <a:tab pos="9351963" algn="l"/>
                <a:tab pos="9801225" algn="l"/>
              </a:tabLst>
              <a:defRPr/>
            </a:pPr>
            <a:endParaRPr lang="en-GB" sz="2000" b="1" dirty="0">
              <a:solidFill>
                <a:srgbClr val="000000"/>
              </a:solidFill>
              <a:latin typeface="Arial" charset="0"/>
            </a:endParaRPr>
          </a:p>
          <a:p>
            <a:pPr lvl="2" algn="just">
              <a:lnSpc>
                <a:spcPct val="150000"/>
              </a:lnSpc>
              <a:spcBef>
                <a:spcPts val="400"/>
              </a:spcBef>
              <a:buClr>
                <a:srgbClr val="000000"/>
              </a:buClr>
              <a:buSzPct val="100000"/>
              <a:buFont typeface="Times New Roman" pitchFamily="16" charset="0"/>
              <a:buChar char="•"/>
              <a:tabLst>
                <a:tab pos="817563" algn="l"/>
                <a:tab pos="1265238" algn="l"/>
                <a:tab pos="1714500" algn="l"/>
                <a:tab pos="2163763" algn="l"/>
                <a:tab pos="2613025" algn="l"/>
                <a:tab pos="3062288" algn="l"/>
                <a:tab pos="3511550" algn="l"/>
                <a:tab pos="3960813" algn="l"/>
                <a:tab pos="4410075" algn="l"/>
                <a:tab pos="4859338" algn="l"/>
                <a:tab pos="5308600" algn="l"/>
                <a:tab pos="5757863" algn="l"/>
                <a:tab pos="6207125" algn="l"/>
                <a:tab pos="6656388" algn="l"/>
                <a:tab pos="7105650" algn="l"/>
                <a:tab pos="7554913" algn="l"/>
                <a:tab pos="8004175" algn="l"/>
                <a:tab pos="8453438" algn="l"/>
                <a:tab pos="8902700" algn="l"/>
                <a:tab pos="9351963" algn="l"/>
                <a:tab pos="9801225" algn="l"/>
              </a:tabLst>
              <a:defRPr/>
            </a:pPr>
            <a:r>
              <a:rPr lang="en-GB" sz="2000" b="1" dirty="0">
                <a:solidFill>
                  <a:srgbClr val="C00000"/>
                </a:solidFill>
                <a:latin typeface="Arial" charset="0"/>
              </a:rPr>
              <a:t>Pull: </a:t>
            </a:r>
            <a:r>
              <a:rPr lang="en-GB" sz="2000" b="1" dirty="0">
                <a:solidFill>
                  <a:srgbClr val="FFFF00"/>
                </a:solidFill>
                <a:latin typeface="Arial" charset="0"/>
              </a:rPr>
              <a:t>uses lookups to search or browse requests or capabilities previously announced to the directory held by some known third party.</a:t>
            </a:r>
          </a:p>
          <a:p>
            <a:pPr lvl="2" indent="-227013" algn="just">
              <a:lnSpc>
                <a:spcPct val="150000"/>
              </a:lnSpc>
              <a:spcBef>
                <a:spcPts val="400"/>
              </a:spcBef>
              <a:buSzPct val="100000"/>
              <a:tabLst>
                <a:tab pos="817563" algn="l"/>
                <a:tab pos="1265238" algn="l"/>
                <a:tab pos="1714500" algn="l"/>
                <a:tab pos="2163763" algn="l"/>
                <a:tab pos="2613025" algn="l"/>
                <a:tab pos="3062288" algn="l"/>
                <a:tab pos="3511550" algn="l"/>
                <a:tab pos="3960813" algn="l"/>
                <a:tab pos="4410075" algn="l"/>
                <a:tab pos="4859338" algn="l"/>
                <a:tab pos="5308600" algn="l"/>
                <a:tab pos="5757863" algn="l"/>
                <a:tab pos="6207125" algn="l"/>
                <a:tab pos="6656388" algn="l"/>
                <a:tab pos="7105650" algn="l"/>
                <a:tab pos="7554913" algn="l"/>
                <a:tab pos="8004175" algn="l"/>
                <a:tab pos="8453438" algn="l"/>
                <a:tab pos="8902700" algn="l"/>
                <a:tab pos="9351963" algn="l"/>
                <a:tab pos="9801225" algn="l"/>
              </a:tabLst>
              <a:defRPr/>
            </a:pPr>
            <a:endParaRPr lang="en-GB" sz="1600" b="1" dirty="0">
              <a:solidFill>
                <a:srgbClr val="000000"/>
              </a:solidFill>
              <a:latin typeface="Arial" charset="0"/>
            </a:endParaRPr>
          </a:p>
        </p:txBody>
      </p:sp>
      <p:sp>
        <p:nvSpPr>
          <p:cNvPr id="27652" name="Rectangle 3">
            <a:extLst>
              <a:ext uri="{FF2B5EF4-FFF2-40B4-BE49-F238E27FC236}">
                <a16:creationId xmlns:a16="http://schemas.microsoft.com/office/drawing/2014/main" id="{B335E7C6-60D8-180E-C4DC-2C4936F3DAA1}"/>
              </a:ext>
            </a:extLst>
          </p:cNvPr>
          <p:cNvSpPr>
            <a:spLocks noChangeArrowheads="1"/>
          </p:cNvSpPr>
          <p:nvPr/>
        </p:nvSpPr>
        <p:spPr bwMode="auto">
          <a:xfrm>
            <a:off x="1774826" y="287339"/>
            <a:ext cx="8748713" cy="1227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342900" indent="-342900">
              <a:buClr>
                <a:srgbClr val="000000"/>
              </a:buClr>
              <a:buSzPct val="100000"/>
              <a:buFont typeface="Times New Roman" panose="02020603050405020304" pitchFamily="18" charset="0"/>
              <a:tabLst>
                <a:tab pos="819150" algn="l"/>
                <a:tab pos="1266825" algn="l"/>
                <a:tab pos="1716088" algn="l"/>
                <a:tab pos="2165350" algn="l"/>
                <a:tab pos="2614613" algn="l"/>
                <a:tab pos="3063875" algn="l"/>
                <a:tab pos="3513138" algn="l"/>
                <a:tab pos="3962400" algn="l"/>
                <a:tab pos="4411663" algn="l"/>
                <a:tab pos="4860925" algn="l"/>
                <a:tab pos="5310188" algn="l"/>
                <a:tab pos="5759450" algn="l"/>
                <a:tab pos="6208713" algn="l"/>
                <a:tab pos="6657975" algn="l"/>
                <a:tab pos="7107238" algn="l"/>
                <a:tab pos="7556500" algn="l"/>
                <a:tab pos="8005763" algn="l"/>
                <a:tab pos="8455025" algn="l"/>
                <a:tab pos="8904288" algn="l"/>
                <a:tab pos="9353550" algn="l"/>
                <a:tab pos="9802813" algn="l"/>
              </a:tabLst>
              <a:defRPr>
                <a:solidFill>
                  <a:schemeClr val="bg1"/>
                </a:solidFill>
                <a:latin typeface="Arial" panose="020B0604020202020204" pitchFamily="34" charset="0"/>
                <a:cs typeface="Noto Sans CJK SC Regular" charset="0"/>
              </a:defRPr>
            </a:lvl1pPr>
            <a:lvl2pPr marL="819150" indent="-254000">
              <a:buClr>
                <a:srgbClr val="000000"/>
              </a:buClr>
              <a:buSzPct val="100000"/>
              <a:buFont typeface="Times New Roman" panose="02020603050405020304" pitchFamily="18" charset="0"/>
              <a:tabLst>
                <a:tab pos="819150" algn="l"/>
                <a:tab pos="1266825" algn="l"/>
                <a:tab pos="1716088" algn="l"/>
                <a:tab pos="2165350" algn="l"/>
                <a:tab pos="2614613" algn="l"/>
                <a:tab pos="3063875" algn="l"/>
                <a:tab pos="3513138" algn="l"/>
                <a:tab pos="3962400" algn="l"/>
                <a:tab pos="4411663" algn="l"/>
                <a:tab pos="4860925" algn="l"/>
                <a:tab pos="5310188" algn="l"/>
                <a:tab pos="5759450" algn="l"/>
                <a:tab pos="6208713" algn="l"/>
                <a:tab pos="6657975" algn="l"/>
                <a:tab pos="7107238" algn="l"/>
                <a:tab pos="7556500" algn="l"/>
                <a:tab pos="8005763" algn="l"/>
                <a:tab pos="8455025" algn="l"/>
                <a:tab pos="8904288" algn="l"/>
                <a:tab pos="9353550" algn="l"/>
                <a:tab pos="9802813" algn="l"/>
              </a:tabLst>
              <a:defRPr>
                <a:solidFill>
                  <a:schemeClr val="bg1"/>
                </a:solidFill>
                <a:latin typeface="Arial" panose="020B0604020202020204" pitchFamily="34" charset="0"/>
                <a:cs typeface="Noto Sans CJK SC Regular" charset="0"/>
              </a:defRPr>
            </a:lvl2pPr>
            <a:lvl3pPr>
              <a:buClr>
                <a:srgbClr val="000000"/>
              </a:buClr>
              <a:buSzPct val="100000"/>
              <a:buFont typeface="Times New Roman" panose="02020603050405020304" pitchFamily="18" charset="0"/>
              <a:tabLst>
                <a:tab pos="819150" algn="l"/>
                <a:tab pos="1266825" algn="l"/>
                <a:tab pos="1716088" algn="l"/>
                <a:tab pos="2165350" algn="l"/>
                <a:tab pos="2614613" algn="l"/>
                <a:tab pos="3063875" algn="l"/>
                <a:tab pos="3513138" algn="l"/>
                <a:tab pos="3962400" algn="l"/>
                <a:tab pos="4411663" algn="l"/>
                <a:tab pos="4860925" algn="l"/>
                <a:tab pos="5310188" algn="l"/>
                <a:tab pos="5759450" algn="l"/>
                <a:tab pos="6208713" algn="l"/>
                <a:tab pos="6657975" algn="l"/>
                <a:tab pos="7107238" algn="l"/>
                <a:tab pos="7556500" algn="l"/>
                <a:tab pos="8005763" algn="l"/>
                <a:tab pos="8455025" algn="l"/>
                <a:tab pos="8904288" algn="l"/>
                <a:tab pos="9353550" algn="l"/>
                <a:tab pos="9802813" algn="l"/>
              </a:tabLst>
              <a:defRPr>
                <a:solidFill>
                  <a:schemeClr val="bg1"/>
                </a:solidFill>
                <a:latin typeface="Arial" panose="020B0604020202020204" pitchFamily="34" charset="0"/>
                <a:cs typeface="Noto Sans CJK SC Regular" charset="0"/>
              </a:defRPr>
            </a:lvl3pPr>
            <a:lvl4pPr>
              <a:buClr>
                <a:srgbClr val="000000"/>
              </a:buClr>
              <a:buSzPct val="100000"/>
              <a:buFont typeface="Times New Roman" panose="02020603050405020304" pitchFamily="18" charset="0"/>
              <a:tabLst>
                <a:tab pos="819150" algn="l"/>
                <a:tab pos="1266825" algn="l"/>
                <a:tab pos="1716088" algn="l"/>
                <a:tab pos="2165350" algn="l"/>
                <a:tab pos="2614613" algn="l"/>
                <a:tab pos="3063875" algn="l"/>
                <a:tab pos="3513138" algn="l"/>
                <a:tab pos="3962400" algn="l"/>
                <a:tab pos="4411663" algn="l"/>
                <a:tab pos="4860925" algn="l"/>
                <a:tab pos="5310188" algn="l"/>
                <a:tab pos="5759450" algn="l"/>
                <a:tab pos="6208713" algn="l"/>
                <a:tab pos="6657975" algn="l"/>
                <a:tab pos="7107238" algn="l"/>
                <a:tab pos="7556500" algn="l"/>
                <a:tab pos="8005763" algn="l"/>
                <a:tab pos="8455025" algn="l"/>
                <a:tab pos="8904288" algn="l"/>
                <a:tab pos="9353550" algn="l"/>
                <a:tab pos="9802813" algn="l"/>
              </a:tabLst>
              <a:defRPr>
                <a:solidFill>
                  <a:schemeClr val="bg1"/>
                </a:solidFill>
                <a:latin typeface="Arial" panose="020B0604020202020204" pitchFamily="34" charset="0"/>
                <a:cs typeface="Noto Sans CJK SC Regular" charset="0"/>
              </a:defRPr>
            </a:lvl4pPr>
            <a:lvl5pPr>
              <a:buClr>
                <a:srgbClr val="000000"/>
              </a:buClr>
              <a:buSzPct val="100000"/>
              <a:buFont typeface="Times New Roman" panose="02020603050405020304" pitchFamily="18" charset="0"/>
              <a:tabLst>
                <a:tab pos="819150" algn="l"/>
                <a:tab pos="1266825" algn="l"/>
                <a:tab pos="1716088" algn="l"/>
                <a:tab pos="2165350" algn="l"/>
                <a:tab pos="2614613" algn="l"/>
                <a:tab pos="3063875" algn="l"/>
                <a:tab pos="3513138" algn="l"/>
                <a:tab pos="3962400" algn="l"/>
                <a:tab pos="4411663" algn="l"/>
                <a:tab pos="4860925" algn="l"/>
                <a:tab pos="5310188" algn="l"/>
                <a:tab pos="5759450" algn="l"/>
                <a:tab pos="6208713" algn="l"/>
                <a:tab pos="6657975" algn="l"/>
                <a:tab pos="7107238" algn="l"/>
                <a:tab pos="7556500" algn="l"/>
                <a:tab pos="8005763" algn="l"/>
                <a:tab pos="8455025" algn="l"/>
                <a:tab pos="8904288" algn="l"/>
                <a:tab pos="9353550" algn="l"/>
                <a:tab pos="98028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819150" algn="l"/>
                <a:tab pos="1266825" algn="l"/>
                <a:tab pos="1716088" algn="l"/>
                <a:tab pos="2165350" algn="l"/>
                <a:tab pos="2614613" algn="l"/>
                <a:tab pos="3063875" algn="l"/>
                <a:tab pos="3513138" algn="l"/>
                <a:tab pos="3962400" algn="l"/>
                <a:tab pos="4411663" algn="l"/>
                <a:tab pos="4860925" algn="l"/>
                <a:tab pos="5310188" algn="l"/>
                <a:tab pos="5759450" algn="l"/>
                <a:tab pos="6208713" algn="l"/>
                <a:tab pos="6657975" algn="l"/>
                <a:tab pos="7107238" algn="l"/>
                <a:tab pos="7556500" algn="l"/>
                <a:tab pos="8005763" algn="l"/>
                <a:tab pos="8455025" algn="l"/>
                <a:tab pos="8904288" algn="l"/>
                <a:tab pos="9353550" algn="l"/>
                <a:tab pos="98028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819150" algn="l"/>
                <a:tab pos="1266825" algn="l"/>
                <a:tab pos="1716088" algn="l"/>
                <a:tab pos="2165350" algn="l"/>
                <a:tab pos="2614613" algn="l"/>
                <a:tab pos="3063875" algn="l"/>
                <a:tab pos="3513138" algn="l"/>
                <a:tab pos="3962400" algn="l"/>
                <a:tab pos="4411663" algn="l"/>
                <a:tab pos="4860925" algn="l"/>
                <a:tab pos="5310188" algn="l"/>
                <a:tab pos="5759450" algn="l"/>
                <a:tab pos="6208713" algn="l"/>
                <a:tab pos="6657975" algn="l"/>
                <a:tab pos="7107238" algn="l"/>
                <a:tab pos="7556500" algn="l"/>
                <a:tab pos="8005763" algn="l"/>
                <a:tab pos="8455025" algn="l"/>
                <a:tab pos="8904288" algn="l"/>
                <a:tab pos="9353550" algn="l"/>
                <a:tab pos="98028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819150" algn="l"/>
                <a:tab pos="1266825" algn="l"/>
                <a:tab pos="1716088" algn="l"/>
                <a:tab pos="2165350" algn="l"/>
                <a:tab pos="2614613" algn="l"/>
                <a:tab pos="3063875" algn="l"/>
                <a:tab pos="3513138" algn="l"/>
                <a:tab pos="3962400" algn="l"/>
                <a:tab pos="4411663" algn="l"/>
                <a:tab pos="4860925" algn="l"/>
                <a:tab pos="5310188" algn="l"/>
                <a:tab pos="5759450" algn="l"/>
                <a:tab pos="6208713" algn="l"/>
                <a:tab pos="6657975" algn="l"/>
                <a:tab pos="7107238" algn="l"/>
                <a:tab pos="7556500" algn="l"/>
                <a:tab pos="8005763" algn="l"/>
                <a:tab pos="8455025" algn="l"/>
                <a:tab pos="8904288" algn="l"/>
                <a:tab pos="9353550" algn="l"/>
                <a:tab pos="98028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819150" algn="l"/>
                <a:tab pos="1266825" algn="l"/>
                <a:tab pos="1716088" algn="l"/>
                <a:tab pos="2165350" algn="l"/>
                <a:tab pos="2614613" algn="l"/>
                <a:tab pos="3063875" algn="l"/>
                <a:tab pos="3513138" algn="l"/>
                <a:tab pos="3962400" algn="l"/>
                <a:tab pos="4411663" algn="l"/>
                <a:tab pos="4860925" algn="l"/>
                <a:tab pos="5310188" algn="l"/>
                <a:tab pos="5759450" algn="l"/>
                <a:tab pos="6208713" algn="l"/>
                <a:tab pos="6657975" algn="l"/>
                <a:tab pos="7107238" algn="l"/>
                <a:tab pos="7556500" algn="l"/>
                <a:tab pos="8005763" algn="l"/>
                <a:tab pos="8455025" algn="l"/>
                <a:tab pos="8904288" algn="l"/>
                <a:tab pos="9353550" algn="l"/>
                <a:tab pos="9802813" algn="l"/>
              </a:tabLst>
              <a:defRPr>
                <a:solidFill>
                  <a:schemeClr val="bg1"/>
                </a:solidFill>
                <a:latin typeface="Arial" panose="020B0604020202020204" pitchFamily="34" charset="0"/>
                <a:cs typeface="Noto Sans CJK SC Regular" charset="0"/>
              </a:defRPr>
            </a:lvl9pPr>
          </a:lstStyle>
          <a:p>
            <a:pPr lvl="1" algn="ctr">
              <a:lnSpc>
                <a:spcPct val="150000"/>
              </a:lnSpc>
              <a:spcBef>
                <a:spcPts val="400"/>
              </a:spcBef>
              <a:buClrTx/>
            </a:pPr>
            <a:r>
              <a:rPr lang="en-GB" altLang="en-US" sz="2800" b="1">
                <a:solidFill>
                  <a:srgbClr val="C00000"/>
                </a:solidFill>
              </a:rPr>
              <a:t>Service announcements, service Discovery </a:t>
            </a:r>
            <a:r>
              <a:rPr lang="en-GB" altLang="en-US" sz="2400" b="1">
                <a:solidFill>
                  <a:srgbClr val="C00000"/>
                </a:solidFill>
              </a:rPr>
              <a:t>contd..</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1">
            <a:extLst>
              <a:ext uri="{FF2B5EF4-FFF2-40B4-BE49-F238E27FC236}">
                <a16:creationId xmlns:a16="http://schemas.microsoft.com/office/drawing/2014/main" id="{1E869161-F2A8-F11E-9FA4-DA8D10DC138D}"/>
              </a:ext>
            </a:extLst>
          </p:cNvPr>
          <p:cNvSpPr txBox="1">
            <a:spLocks noChangeArrowheads="1"/>
          </p:cNvSpPr>
          <p:nvPr/>
        </p:nvSpPr>
        <p:spPr bwMode="auto">
          <a:xfrm>
            <a:off x="268357" y="990599"/>
            <a:ext cx="11380304" cy="55394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363538" indent="-252413">
              <a:buClr>
                <a:srgbClr val="000000"/>
              </a:buClr>
              <a:buSzPct val="100000"/>
              <a:buFont typeface="Times New Roman" panose="02020603050405020304" pitchFamily="18" charset="0"/>
              <a:tabLst>
                <a:tab pos="817563" algn="l"/>
                <a:tab pos="1265238" algn="l"/>
                <a:tab pos="1714500" algn="l"/>
                <a:tab pos="2163763" algn="l"/>
                <a:tab pos="2613025" algn="l"/>
                <a:tab pos="3062288" algn="l"/>
                <a:tab pos="3511550" algn="l"/>
                <a:tab pos="3960813" algn="l"/>
                <a:tab pos="4410075" algn="l"/>
                <a:tab pos="4859338" algn="l"/>
                <a:tab pos="5308600" algn="l"/>
                <a:tab pos="5757863" algn="l"/>
                <a:tab pos="6207125" algn="l"/>
                <a:tab pos="6656388" algn="l"/>
                <a:tab pos="7105650" algn="l"/>
                <a:tab pos="7554913" algn="l"/>
                <a:tab pos="8004175" algn="l"/>
                <a:tab pos="8453438" algn="l"/>
                <a:tab pos="8902700" algn="l"/>
                <a:tab pos="9351963" algn="l"/>
                <a:tab pos="9801225" algn="l"/>
              </a:tabLst>
              <a:defRPr>
                <a:solidFill>
                  <a:schemeClr val="bg1"/>
                </a:solidFill>
                <a:latin typeface="Arial" panose="020B0604020202020204" pitchFamily="34" charset="0"/>
                <a:cs typeface="Noto Sans CJK SC Regular" charset="0"/>
              </a:defRPr>
            </a:lvl1pPr>
            <a:lvl2pPr marL="817563" indent="-255588">
              <a:buClr>
                <a:srgbClr val="000000"/>
              </a:buClr>
              <a:buSzPct val="100000"/>
              <a:buFont typeface="Times New Roman" panose="02020603050405020304" pitchFamily="18" charset="0"/>
              <a:tabLst>
                <a:tab pos="817563" algn="l"/>
                <a:tab pos="1265238" algn="l"/>
                <a:tab pos="1714500" algn="l"/>
                <a:tab pos="2163763" algn="l"/>
                <a:tab pos="2613025" algn="l"/>
                <a:tab pos="3062288" algn="l"/>
                <a:tab pos="3511550" algn="l"/>
                <a:tab pos="3960813" algn="l"/>
                <a:tab pos="4410075" algn="l"/>
                <a:tab pos="4859338" algn="l"/>
                <a:tab pos="5308600" algn="l"/>
                <a:tab pos="5757863" algn="l"/>
                <a:tab pos="6207125" algn="l"/>
                <a:tab pos="6656388" algn="l"/>
                <a:tab pos="7105650" algn="l"/>
                <a:tab pos="7554913" algn="l"/>
                <a:tab pos="8004175" algn="l"/>
                <a:tab pos="8453438" algn="l"/>
                <a:tab pos="8902700" algn="l"/>
                <a:tab pos="9351963" algn="l"/>
                <a:tab pos="9801225" algn="l"/>
              </a:tabLst>
              <a:defRPr>
                <a:solidFill>
                  <a:schemeClr val="bg1"/>
                </a:solidFill>
                <a:latin typeface="Arial" panose="020B0604020202020204" pitchFamily="34" charset="0"/>
                <a:cs typeface="Noto Sans CJK SC Regular" charset="0"/>
              </a:defRPr>
            </a:lvl2pPr>
            <a:lvl3pPr>
              <a:buClr>
                <a:srgbClr val="000000"/>
              </a:buClr>
              <a:buSzPct val="100000"/>
              <a:buFont typeface="Times New Roman" panose="02020603050405020304" pitchFamily="18" charset="0"/>
              <a:tabLst>
                <a:tab pos="817563" algn="l"/>
                <a:tab pos="1265238" algn="l"/>
                <a:tab pos="1714500" algn="l"/>
                <a:tab pos="2163763" algn="l"/>
                <a:tab pos="2613025" algn="l"/>
                <a:tab pos="3062288" algn="l"/>
                <a:tab pos="3511550" algn="l"/>
                <a:tab pos="3960813" algn="l"/>
                <a:tab pos="4410075" algn="l"/>
                <a:tab pos="4859338" algn="l"/>
                <a:tab pos="5308600" algn="l"/>
                <a:tab pos="5757863" algn="l"/>
                <a:tab pos="6207125" algn="l"/>
                <a:tab pos="6656388" algn="l"/>
                <a:tab pos="7105650" algn="l"/>
                <a:tab pos="7554913" algn="l"/>
                <a:tab pos="8004175" algn="l"/>
                <a:tab pos="8453438" algn="l"/>
                <a:tab pos="8902700" algn="l"/>
                <a:tab pos="9351963" algn="l"/>
                <a:tab pos="9801225" algn="l"/>
              </a:tabLst>
              <a:defRPr>
                <a:solidFill>
                  <a:schemeClr val="bg1"/>
                </a:solidFill>
                <a:latin typeface="Arial" panose="020B0604020202020204" pitchFamily="34" charset="0"/>
                <a:cs typeface="Noto Sans CJK SC Regular" charset="0"/>
              </a:defRPr>
            </a:lvl3pPr>
            <a:lvl4pPr>
              <a:buClr>
                <a:srgbClr val="000000"/>
              </a:buClr>
              <a:buSzPct val="100000"/>
              <a:buFont typeface="Times New Roman" panose="02020603050405020304" pitchFamily="18" charset="0"/>
              <a:tabLst>
                <a:tab pos="817563" algn="l"/>
                <a:tab pos="1265238" algn="l"/>
                <a:tab pos="1714500" algn="l"/>
                <a:tab pos="2163763" algn="l"/>
                <a:tab pos="2613025" algn="l"/>
                <a:tab pos="3062288" algn="l"/>
                <a:tab pos="3511550" algn="l"/>
                <a:tab pos="3960813" algn="l"/>
                <a:tab pos="4410075" algn="l"/>
                <a:tab pos="4859338" algn="l"/>
                <a:tab pos="5308600" algn="l"/>
                <a:tab pos="5757863" algn="l"/>
                <a:tab pos="6207125" algn="l"/>
                <a:tab pos="6656388" algn="l"/>
                <a:tab pos="7105650" algn="l"/>
                <a:tab pos="7554913" algn="l"/>
                <a:tab pos="8004175" algn="l"/>
                <a:tab pos="8453438" algn="l"/>
                <a:tab pos="8902700" algn="l"/>
                <a:tab pos="9351963" algn="l"/>
                <a:tab pos="9801225" algn="l"/>
              </a:tabLst>
              <a:defRPr>
                <a:solidFill>
                  <a:schemeClr val="bg1"/>
                </a:solidFill>
                <a:latin typeface="Arial" panose="020B0604020202020204" pitchFamily="34" charset="0"/>
                <a:cs typeface="Noto Sans CJK SC Regular" charset="0"/>
              </a:defRPr>
            </a:lvl4pPr>
            <a:lvl5pPr>
              <a:buClr>
                <a:srgbClr val="000000"/>
              </a:buClr>
              <a:buSzPct val="100000"/>
              <a:buFont typeface="Times New Roman" panose="02020603050405020304" pitchFamily="18" charset="0"/>
              <a:tabLst>
                <a:tab pos="817563" algn="l"/>
                <a:tab pos="1265238" algn="l"/>
                <a:tab pos="1714500" algn="l"/>
                <a:tab pos="2163763" algn="l"/>
                <a:tab pos="2613025" algn="l"/>
                <a:tab pos="3062288" algn="l"/>
                <a:tab pos="3511550" algn="l"/>
                <a:tab pos="3960813" algn="l"/>
                <a:tab pos="4410075" algn="l"/>
                <a:tab pos="4859338" algn="l"/>
                <a:tab pos="5308600" algn="l"/>
                <a:tab pos="5757863" algn="l"/>
                <a:tab pos="6207125" algn="l"/>
                <a:tab pos="6656388" algn="l"/>
                <a:tab pos="7105650" algn="l"/>
                <a:tab pos="7554913" algn="l"/>
                <a:tab pos="8004175" algn="l"/>
                <a:tab pos="8453438" algn="l"/>
                <a:tab pos="8902700" algn="l"/>
                <a:tab pos="9351963" algn="l"/>
                <a:tab pos="9801225"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817563" algn="l"/>
                <a:tab pos="1265238" algn="l"/>
                <a:tab pos="1714500" algn="l"/>
                <a:tab pos="2163763" algn="l"/>
                <a:tab pos="2613025" algn="l"/>
                <a:tab pos="3062288" algn="l"/>
                <a:tab pos="3511550" algn="l"/>
                <a:tab pos="3960813" algn="l"/>
                <a:tab pos="4410075" algn="l"/>
                <a:tab pos="4859338" algn="l"/>
                <a:tab pos="5308600" algn="l"/>
                <a:tab pos="5757863" algn="l"/>
                <a:tab pos="6207125" algn="l"/>
                <a:tab pos="6656388" algn="l"/>
                <a:tab pos="7105650" algn="l"/>
                <a:tab pos="7554913" algn="l"/>
                <a:tab pos="8004175" algn="l"/>
                <a:tab pos="8453438" algn="l"/>
                <a:tab pos="8902700" algn="l"/>
                <a:tab pos="9351963" algn="l"/>
                <a:tab pos="9801225"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817563" algn="l"/>
                <a:tab pos="1265238" algn="l"/>
                <a:tab pos="1714500" algn="l"/>
                <a:tab pos="2163763" algn="l"/>
                <a:tab pos="2613025" algn="l"/>
                <a:tab pos="3062288" algn="l"/>
                <a:tab pos="3511550" algn="l"/>
                <a:tab pos="3960813" algn="l"/>
                <a:tab pos="4410075" algn="l"/>
                <a:tab pos="4859338" algn="l"/>
                <a:tab pos="5308600" algn="l"/>
                <a:tab pos="5757863" algn="l"/>
                <a:tab pos="6207125" algn="l"/>
                <a:tab pos="6656388" algn="l"/>
                <a:tab pos="7105650" algn="l"/>
                <a:tab pos="7554913" algn="l"/>
                <a:tab pos="8004175" algn="l"/>
                <a:tab pos="8453438" algn="l"/>
                <a:tab pos="8902700" algn="l"/>
                <a:tab pos="9351963" algn="l"/>
                <a:tab pos="9801225"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817563" algn="l"/>
                <a:tab pos="1265238" algn="l"/>
                <a:tab pos="1714500" algn="l"/>
                <a:tab pos="2163763" algn="l"/>
                <a:tab pos="2613025" algn="l"/>
                <a:tab pos="3062288" algn="l"/>
                <a:tab pos="3511550" algn="l"/>
                <a:tab pos="3960813" algn="l"/>
                <a:tab pos="4410075" algn="l"/>
                <a:tab pos="4859338" algn="l"/>
                <a:tab pos="5308600" algn="l"/>
                <a:tab pos="5757863" algn="l"/>
                <a:tab pos="6207125" algn="l"/>
                <a:tab pos="6656388" algn="l"/>
                <a:tab pos="7105650" algn="l"/>
                <a:tab pos="7554913" algn="l"/>
                <a:tab pos="8004175" algn="l"/>
                <a:tab pos="8453438" algn="l"/>
                <a:tab pos="8902700" algn="l"/>
                <a:tab pos="9351963" algn="l"/>
                <a:tab pos="9801225"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817563" algn="l"/>
                <a:tab pos="1265238" algn="l"/>
                <a:tab pos="1714500" algn="l"/>
                <a:tab pos="2163763" algn="l"/>
                <a:tab pos="2613025" algn="l"/>
                <a:tab pos="3062288" algn="l"/>
                <a:tab pos="3511550" algn="l"/>
                <a:tab pos="3960813" algn="l"/>
                <a:tab pos="4410075" algn="l"/>
                <a:tab pos="4859338" algn="l"/>
                <a:tab pos="5308600" algn="l"/>
                <a:tab pos="5757863" algn="l"/>
                <a:tab pos="6207125" algn="l"/>
                <a:tab pos="6656388" algn="l"/>
                <a:tab pos="7105650" algn="l"/>
                <a:tab pos="7554913" algn="l"/>
                <a:tab pos="8004175" algn="l"/>
                <a:tab pos="8453438" algn="l"/>
                <a:tab pos="8902700" algn="l"/>
                <a:tab pos="9351963" algn="l"/>
                <a:tab pos="9801225" algn="l"/>
              </a:tabLst>
              <a:defRPr>
                <a:solidFill>
                  <a:schemeClr val="bg1"/>
                </a:solidFill>
                <a:latin typeface="Arial" panose="020B0604020202020204" pitchFamily="34" charset="0"/>
                <a:cs typeface="Noto Sans CJK SC Regular" charset="0"/>
              </a:defRPr>
            </a:lvl9pPr>
          </a:lstStyle>
          <a:p>
            <a:pPr lvl="1" algn="just">
              <a:lnSpc>
                <a:spcPct val="150000"/>
              </a:lnSpc>
              <a:spcBef>
                <a:spcPts val="400"/>
              </a:spcBef>
              <a:buClr>
                <a:srgbClr val="2DA2BF"/>
              </a:buClr>
              <a:buFont typeface="Wingdings 3" panose="05040102010807070707" pitchFamily="18" charset="2"/>
              <a:buChar char=""/>
            </a:pPr>
            <a:r>
              <a:rPr lang="en-GB" altLang="en-US" sz="1700" b="1" dirty="0">
                <a:solidFill>
                  <a:srgbClr val="FFFF00"/>
                </a:solidFill>
              </a:rPr>
              <a:t>Web Services (WS) support machine-to-machine interaction</a:t>
            </a:r>
          </a:p>
          <a:p>
            <a:pPr lvl="1" algn="just">
              <a:lnSpc>
                <a:spcPct val="150000"/>
              </a:lnSpc>
              <a:spcBef>
                <a:spcPts val="400"/>
              </a:spcBef>
              <a:buClr>
                <a:srgbClr val="2DA2BF"/>
              </a:buClr>
              <a:buFont typeface="Wingdings 3" panose="05040102010807070707" pitchFamily="18" charset="2"/>
              <a:buChar char=""/>
            </a:pPr>
            <a:r>
              <a:rPr lang="en-GB" altLang="en-US" sz="1700" b="1" dirty="0">
                <a:solidFill>
                  <a:srgbClr val="FFFF00"/>
                </a:solidFill>
              </a:rPr>
              <a:t>Service Interfaces described in machine-processable, syntactical format </a:t>
            </a:r>
          </a:p>
          <a:p>
            <a:pPr lvl="1" algn="just">
              <a:lnSpc>
                <a:spcPct val="150000"/>
              </a:lnSpc>
              <a:spcBef>
                <a:spcPts val="400"/>
              </a:spcBef>
              <a:buClr>
                <a:srgbClr val="2DA2BF"/>
              </a:buClr>
              <a:buFont typeface="Wingdings 3" panose="05040102010807070707" pitchFamily="18" charset="2"/>
              <a:buChar char=""/>
            </a:pPr>
            <a:r>
              <a:rPr lang="en-GB" altLang="en-US" sz="1700" b="1" dirty="0">
                <a:solidFill>
                  <a:srgbClr val="FFFF00"/>
                </a:solidFill>
              </a:rPr>
              <a:t>WS SOAs consist of many possible WS protocols depending on the application and service requirements. </a:t>
            </a:r>
          </a:p>
          <a:p>
            <a:pPr lvl="1" algn="just">
              <a:lnSpc>
                <a:spcPct val="150000"/>
              </a:lnSpc>
              <a:spcBef>
                <a:spcPts val="400"/>
              </a:spcBef>
              <a:buClr>
                <a:srgbClr val="2DA2BF"/>
              </a:buClr>
              <a:buFont typeface="Wingdings 3" panose="05040102010807070707" pitchFamily="18" charset="2"/>
              <a:buChar char=""/>
            </a:pPr>
            <a:r>
              <a:rPr lang="en-GB" altLang="en-US" sz="1700" b="1" dirty="0">
                <a:solidFill>
                  <a:srgbClr val="FFFF00"/>
                </a:solidFill>
              </a:rPr>
              <a:t>Core WS SOA protocols are:</a:t>
            </a:r>
          </a:p>
          <a:p>
            <a:pPr lvl="1" algn="just">
              <a:lnSpc>
                <a:spcPct val="150000"/>
              </a:lnSpc>
              <a:spcBef>
                <a:spcPts val="325"/>
              </a:spcBef>
              <a:buClr>
                <a:srgbClr val="2DA2BF"/>
              </a:buClr>
              <a:buFont typeface="Verdana" panose="020B0604030504040204" pitchFamily="34" charset="0"/>
              <a:buChar char="◦"/>
            </a:pPr>
            <a:r>
              <a:rPr lang="en-GB" altLang="en-US" sz="2200" b="1" dirty="0">
                <a:solidFill>
                  <a:srgbClr val="C00000"/>
                </a:solidFill>
              </a:rPr>
              <a:t>SOAP: </a:t>
            </a:r>
            <a:r>
              <a:rPr lang="en-GB" altLang="en-US" sz="1700" b="1" dirty="0">
                <a:solidFill>
                  <a:srgbClr val="FFFF00"/>
                </a:solidFill>
              </a:rPr>
              <a:t>Used as a lightweight XML-based transport-independent protocol to exchange information between peers in a distributed environment. </a:t>
            </a:r>
          </a:p>
          <a:p>
            <a:pPr lvl="1" algn="just">
              <a:lnSpc>
                <a:spcPct val="150000"/>
              </a:lnSpc>
              <a:spcBef>
                <a:spcPts val="325"/>
              </a:spcBef>
              <a:buClr>
                <a:srgbClr val="2DA2BF"/>
              </a:buClr>
              <a:buFont typeface="Verdana" panose="020B0604030504040204" pitchFamily="34" charset="0"/>
              <a:buChar char="◦"/>
            </a:pPr>
            <a:r>
              <a:rPr lang="en-GB" altLang="en-US" sz="2200" b="1" dirty="0">
                <a:solidFill>
                  <a:srgbClr val="C00000"/>
                </a:solidFill>
              </a:rPr>
              <a:t>WSDL: </a:t>
            </a:r>
            <a:r>
              <a:rPr lang="en-GB" altLang="en-US" sz="2000" b="1" dirty="0">
                <a:solidFill>
                  <a:srgbClr val="FFFF00"/>
                </a:solidFill>
              </a:rPr>
              <a:t>Web Service definition language, used to define sequences of service actions.</a:t>
            </a:r>
          </a:p>
          <a:p>
            <a:pPr lvl="1" algn="just">
              <a:lnSpc>
                <a:spcPct val="150000"/>
              </a:lnSpc>
              <a:spcBef>
                <a:spcPts val="325"/>
              </a:spcBef>
              <a:buClr>
                <a:srgbClr val="2DA2BF"/>
              </a:buClr>
              <a:buFont typeface="Verdana" panose="020B0604030504040204" pitchFamily="34" charset="0"/>
              <a:buChar char="◦"/>
            </a:pPr>
            <a:r>
              <a:rPr lang="en-GB" altLang="en-US" sz="2200" b="1" dirty="0">
                <a:solidFill>
                  <a:srgbClr val="C00000"/>
                </a:solidFill>
              </a:rPr>
              <a:t>UDDI : </a:t>
            </a:r>
            <a:r>
              <a:rPr lang="en-GB" altLang="en-US" b="1" dirty="0">
                <a:solidFill>
                  <a:srgbClr val="FFFF00"/>
                </a:solidFill>
              </a:rPr>
              <a:t>Universal Description, Discovery, and Integration: is directory based infrastructure, XML based standard for describing, publishing and  finding web services </a:t>
            </a:r>
          </a:p>
          <a:p>
            <a:pPr>
              <a:spcBef>
                <a:spcPts val="400"/>
              </a:spcBef>
              <a:buClrTx/>
            </a:pPr>
            <a:endParaRPr lang="en-GB" altLang="en-US" sz="1500" b="1" dirty="0">
              <a:solidFill>
                <a:srgbClr val="000000"/>
              </a:solidFill>
            </a:endParaRPr>
          </a:p>
        </p:txBody>
      </p:sp>
      <p:sp>
        <p:nvSpPr>
          <p:cNvPr id="29699" name="Text Box 2">
            <a:extLst>
              <a:ext uri="{FF2B5EF4-FFF2-40B4-BE49-F238E27FC236}">
                <a16:creationId xmlns:a16="http://schemas.microsoft.com/office/drawing/2014/main" id="{4775E3C4-5DAD-45A7-85FB-5E3992D7C7B5}"/>
              </a:ext>
            </a:extLst>
          </p:cNvPr>
          <p:cNvSpPr txBox="1">
            <a:spLocks noChangeArrowheads="1"/>
          </p:cNvSpPr>
          <p:nvPr/>
        </p:nvSpPr>
        <p:spPr bwMode="auto">
          <a:xfrm>
            <a:off x="10171113" y="6408739"/>
            <a:ext cx="366712"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1pPr>
            <a:lvl2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2pPr>
            <a:lvl3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3pPr>
            <a:lvl4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4pPr>
            <a:lvl5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9pPr>
          </a:lstStyle>
          <a:p>
            <a:pPr algn="r" eaLnBrk="1" hangingPunct="1">
              <a:buClrTx/>
              <a:buFontTx/>
              <a:buNone/>
            </a:pPr>
            <a:fld id="{45D39B39-530B-42B7-9724-7F73FB4B0382}" type="slidenum">
              <a:rPr lang="en-GB" altLang="en-US" sz="1000">
                <a:solidFill>
                  <a:srgbClr val="000000"/>
                </a:solidFill>
              </a:rPr>
              <a:pPr algn="r" eaLnBrk="1" hangingPunct="1">
                <a:buClrTx/>
                <a:buFontTx/>
                <a:buNone/>
              </a:pPr>
              <a:t>75</a:t>
            </a:fld>
            <a:endParaRPr lang="en-GB" altLang="en-US" sz="1000">
              <a:solidFill>
                <a:srgbClr val="000000"/>
              </a:solidFill>
            </a:endParaRPr>
          </a:p>
        </p:txBody>
      </p:sp>
      <p:pic>
        <p:nvPicPr>
          <p:cNvPr id="29700" name="Picture 3">
            <a:extLst>
              <a:ext uri="{FF2B5EF4-FFF2-40B4-BE49-F238E27FC236}">
                <a16:creationId xmlns:a16="http://schemas.microsoft.com/office/drawing/2014/main" id="{5AA609D8-9208-61B6-BDED-7197BD8959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050" y="1"/>
            <a:ext cx="8229600" cy="11461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ext Box 1">
            <a:extLst>
              <a:ext uri="{FF2B5EF4-FFF2-40B4-BE49-F238E27FC236}">
                <a16:creationId xmlns:a16="http://schemas.microsoft.com/office/drawing/2014/main" id="{E74BEA1D-5D74-DF5B-5B9F-9C7D05A5EB7B}"/>
              </a:ext>
            </a:extLst>
          </p:cNvPr>
          <p:cNvSpPr txBox="1">
            <a:spLocks noChangeArrowheads="1"/>
          </p:cNvSpPr>
          <p:nvPr/>
        </p:nvSpPr>
        <p:spPr bwMode="auto">
          <a:xfrm>
            <a:off x="1981200" y="1066800"/>
            <a:ext cx="8229600" cy="518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360363" indent="-255588">
              <a:tabLst>
                <a:tab pos="360363" algn="l"/>
                <a:tab pos="808038" algn="l"/>
                <a:tab pos="1257300" algn="l"/>
                <a:tab pos="1706563" algn="l"/>
                <a:tab pos="2155825" algn="l"/>
                <a:tab pos="2605088" algn="l"/>
                <a:tab pos="3054350" algn="l"/>
                <a:tab pos="3503613" algn="l"/>
                <a:tab pos="3952875" algn="l"/>
                <a:tab pos="4402138" algn="l"/>
                <a:tab pos="4851400" algn="l"/>
                <a:tab pos="5300663" algn="l"/>
                <a:tab pos="5749925" algn="l"/>
                <a:tab pos="6199188" algn="l"/>
                <a:tab pos="6648450" algn="l"/>
                <a:tab pos="7097713" algn="l"/>
                <a:tab pos="7546975" algn="l"/>
                <a:tab pos="7996238" algn="l"/>
                <a:tab pos="8445500" algn="l"/>
                <a:tab pos="8894763" algn="l"/>
                <a:tab pos="9344025" algn="l"/>
              </a:tabLst>
              <a:defRPr>
                <a:solidFill>
                  <a:srgbClr val="FFFFFF"/>
                </a:solidFill>
                <a:latin typeface="Arial" charset="0"/>
                <a:ea typeface="Noto Sans CJK SC Regular" charset="0"/>
                <a:cs typeface="Noto Sans CJK SC Regular" charset="0"/>
              </a:defRPr>
            </a:lvl1pPr>
            <a:lvl2pPr marL="1103313" indent="-255588">
              <a:tabLst>
                <a:tab pos="360363" algn="l"/>
                <a:tab pos="808038" algn="l"/>
                <a:tab pos="1257300" algn="l"/>
                <a:tab pos="1706563" algn="l"/>
                <a:tab pos="2155825" algn="l"/>
                <a:tab pos="2605088" algn="l"/>
                <a:tab pos="3054350" algn="l"/>
                <a:tab pos="3503613" algn="l"/>
                <a:tab pos="3952875" algn="l"/>
                <a:tab pos="4402138" algn="l"/>
                <a:tab pos="4851400" algn="l"/>
                <a:tab pos="5300663" algn="l"/>
                <a:tab pos="5749925" algn="l"/>
                <a:tab pos="6199188" algn="l"/>
                <a:tab pos="6648450" algn="l"/>
                <a:tab pos="7097713" algn="l"/>
                <a:tab pos="7546975" algn="l"/>
                <a:tab pos="7996238" algn="l"/>
                <a:tab pos="8445500" algn="l"/>
                <a:tab pos="8894763" algn="l"/>
                <a:tab pos="9344025" algn="l"/>
              </a:tabLst>
              <a:defRPr>
                <a:solidFill>
                  <a:srgbClr val="FFFFFF"/>
                </a:solidFill>
                <a:latin typeface="Arial" charset="0"/>
                <a:ea typeface="Noto Sans CJK SC Regular" charset="0"/>
                <a:cs typeface="Noto Sans CJK SC Regular" charset="0"/>
              </a:defRPr>
            </a:lvl2pPr>
            <a:lvl3pPr>
              <a:tabLst>
                <a:tab pos="360363" algn="l"/>
                <a:tab pos="808038" algn="l"/>
                <a:tab pos="1257300" algn="l"/>
                <a:tab pos="1706563" algn="l"/>
                <a:tab pos="2155825" algn="l"/>
                <a:tab pos="2605088" algn="l"/>
                <a:tab pos="3054350" algn="l"/>
                <a:tab pos="3503613" algn="l"/>
                <a:tab pos="3952875" algn="l"/>
                <a:tab pos="4402138" algn="l"/>
                <a:tab pos="4851400" algn="l"/>
                <a:tab pos="5300663" algn="l"/>
                <a:tab pos="5749925" algn="l"/>
                <a:tab pos="6199188" algn="l"/>
                <a:tab pos="6648450" algn="l"/>
                <a:tab pos="7097713" algn="l"/>
                <a:tab pos="7546975" algn="l"/>
                <a:tab pos="7996238" algn="l"/>
                <a:tab pos="8445500" algn="l"/>
                <a:tab pos="8894763" algn="l"/>
                <a:tab pos="9344025" algn="l"/>
              </a:tabLst>
              <a:defRPr>
                <a:solidFill>
                  <a:srgbClr val="FFFFFF"/>
                </a:solidFill>
                <a:latin typeface="Arial" charset="0"/>
                <a:ea typeface="Noto Sans CJK SC Regular" charset="0"/>
                <a:cs typeface="Noto Sans CJK SC Regular" charset="0"/>
              </a:defRPr>
            </a:lvl3pPr>
            <a:lvl4pPr>
              <a:tabLst>
                <a:tab pos="360363" algn="l"/>
                <a:tab pos="808038" algn="l"/>
                <a:tab pos="1257300" algn="l"/>
                <a:tab pos="1706563" algn="l"/>
                <a:tab pos="2155825" algn="l"/>
                <a:tab pos="2605088" algn="l"/>
                <a:tab pos="3054350" algn="l"/>
                <a:tab pos="3503613" algn="l"/>
                <a:tab pos="3952875" algn="l"/>
                <a:tab pos="4402138" algn="l"/>
                <a:tab pos="4851400" algn="l"/>
                <a:tab pos="5300663" algn="l"/>
                <a:tab pos="5749925" algn="l"/>
                <a:tab pos="6199188" algn="l"/>
                <a:tab pos="6648450" algn="l"/>
                <a:tab pos="7097713" algn="l"/>
                <a:tab pos="7546975" algn="l"/>
                <a:tab pos="7996238" algn="l"/>
                <a:tab pos="8445500" algn="l"/>
                <a:tab pos="8894763" algn="l"/>
                <a:tab pos="9344025" algn="l"/>
              </a:tabLst>
              <a:defRPr>
                <a:solidFill>
                  <a:srgbClr val="FFFFFF"/>
                </a:solidFill>
                <a:latin typeface="Arial" charset="0"/>
                <a:ea typeface="Noto Sans CJK SC Regular" charset="0"/>
                <a:cs typeface="Noto Sans CJK SC Regular" charset="0"/>
              </a:defRPr>
            </a:lvl4pPr>
            <a:lvl5pPr>
              <a:tabLst>
                <a:tab pos="360363" algn="l"/>
                <a:tab pos="808038" algn="l"/>
                <a:tab pos="1257300" algn="l"/>
                <a:tab pos="1706563" algn="l"/>
                <a:tab pos="2155825" algn="l"/>
                <a:tab pos="2605088" algn="l"/>
                <a:tab pos="3054350" algn="l"/>
                <a:tab pos="3503613" algn="l"/>
                <a:tab pos="3952875" algn="l"/>
                <a:tab pos="4402138" algn="l"/>
                <a:tab pos="4851400" algn="l"/>
                <a:tab pos="5300663" algn="l"/>
                <a:tab pos="5749925" algn="l"/>
                <a:tab pos="6199188" algn="l"/>
                <a:tab pos="6648450" algn="l"/>
                <a:tab pos="7097713" algn="l"/>
                <a:tab pos="7546975" algn="l"/>
                <a:tab pos="7996238" algn="l"/>
                <a:tab pos="8445500" algn="l"/>
                <a:tab pos="8894763" algn="l"/>
                <a:tab pos="9344025" algn="l"/>
              </a:tabLst>
              <a:defRPr>
                <a:solidFill>
                  <a:srgbClr val="FFFFFF"/>
                </a:solidFill>
                <a:latin typeface="Arial" charset="0"/>
                <a:ea typeface="Noto Sans CJK SC Regular"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itchFamily="16" charset="0"/>
              <a:tabLst>
                <a:tab pos="360363" algn="l"/>
                <a:tab pos="808038" algn="l"/>
                <a:tab pos="1257300" algn="l"/>
                <a:tab pos="1706563" algn="l"/>
                <a:tab pos="2155825" algn="l"/>
                <a:tab pos="2605088" algn="l"/>
                <a:tab pos="3054350" algn="l"/>
                <a:tab pos="3503613" algn="l"/>
                <a:tab pos="3952875" algn="l"/>
                <a:tab pos="4402138" algn="l"/>
                <a:tab pos="4851400" algn="l"/>
                <a:tab pos="5300663" algn="l"/>
                <a:tab pos="5749925" algn="l"/>
                <a:tab pos="6199188" algn="l"/>
                <a:tab pos="6648450" algn="l"/>
                <a:tab pos="7097713" algn="l"/>
                <a:tab pos="7546975" algn="l"/>
                <a:tab pos="7996238" algn="l"/>
                <a:tab pos="8445500" algn="l"/>
                <a:tab pos="8894763" algn="l"/>
                <a:tab pos="9344025" algn="l"/>
              </a:tabLst>
              <a:defRPr>
                <a:solidFill>
                  <a:srgbClr val="FFFFFF"/>
                </a:solidFill>
                <a:latin typeface="Arial" charset="0"/>
                <a:ea typeface="Noto Sans CJK SC Regular"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itchFamily="16" charset="0"/>
              <a:tabLst>
                <a:tab pos="360363" algn="l"/>
                <a:tab pos="808038" algn="l"/>
                <a:tab pos="1257300" algn="l"/>
                <a:tab pos="1706563" algn="l"/>
                <a:tab pos="2155825" algn="l"/>
                <a:tab pos="2605088" algn="l"/>
                <a:tab pos="3054350" algn="l"/>
                <a:tab pos="3503613" algn="l"/>
                <a:tab pos="3952875" algn="l"/>
                <a:tab pos="4402138" algn="l"/>
                <a:tab pos="4851400" algn="l"/>
                <a:tab pos="5300663" algn="l"/>
                <a:tab pos="5749925" algn="l"/>
                <a:tab pos="6199188" algn="l"/>
                <a:tab pos="6648450" algn="l"/>
                <a:tab pos="7097713" algn="l"/>
                <a:tab pos="7546975" algn="l"/>
                <a:tab pos="7996238" algn="l"/>
                <a:tab pos="8445500" algn="l"/>
                <a:tab pos="8894763" algn="l"/>
                <a:tab pos="9344025" algn="l"/>
              </a:tabLst>
              <a:defRPr>
                <a:solidFill>
                  <a:srgbClr val="FFFFFF"/>
                </a:solidFill>
                <a:latin typeface="Arial" charset="0"/>
                <a:ea typeface="Noto Sans CJK SC Regular"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itchFamily="16" charset="0"/>
              <a:tabLst>
                <a:tab pos="360363" algn="l"/>
                <a:tab pos="808038" algn="l"/>
                <a:tab pos="1257300" algn="l"/>
                <a:tab pos="1706563" algn="l"/>
                <a:tab pos="2155825" algn="l"/>
                <a:tab pos="2605088" algn="l"/>
                <a:tab pos="3054350" algn="l"/>
                <a:tab pos="3503613" algn="l"/>
                <a:tab pos="3952875" algn="l"/>
                <a:tab pos="4402138" algn="l"/>
                <a:tab pos="4851400" algn="l"/>
                <a:tab pos="5300663" algn="l"/>
                <a:tab pos="5749925" algn="l"/>
                <a:tab pos="6199188" algn="l"/>
                <a:tab pos="6648450" algn="l"/>
                <a:tab pos="7097713" algn="l"/>
                <a:tab pos="7546975" algn="l"/>
                <a:tab pos="7996238" algn="l"/>
                <a:tab pos="8445500" algn="l"/>
                <a:tab pos="8894763" algn="l"/>
                <a:tab pos="9344025" algn="l"/>
              </a:tabLst>
              <a:defRPr>
                <a:solidFill>
                  <a:srgbClr val="FFFFFF"/>
                </a:solidFill>
                <a:latin typeface="Arial" charset="0"/>
                <a:ea typeface="Noto Sans CJK SC Regular"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itchFamily="16" charset="0"/>
              <a:tabLst>
                <a:tab pos="360363" algn="l"/>
                <a:tab pos="808038" algn="l"/>
                <a:tab pos="1257300" algn="l"/>
                <a:tab pos="1706563" algn="l"/>
                <a:tab pos="2155825" algn="l"/>
                <a:tab pos="2605088" algn="l"/>
                <a:tab pos="3054350" algn="l"/>
                <a:tab pos="3503613" algn="l"/>
                <a:tab pos="3952875" algn="l"/>
                <a:tab pos="4402138" algn="l"/>
                <a:tab pos="4851400" algn="l"/>
                <a:tab pos="5300663" algn="l"/>
                <a:tab pos="5749925" algn="l"/>
                <a:tab pos="6199188" algn="l"/>
                <a:tab pos="6648450" algn="l"/>
                <a:tab pos="7097713" algn="l"/>
                <a:tab pos="7546975" algn="l"/>
                <a:tab pos="7996238" algn="l"/>
                <a:tab pos="8445500" algn="l"/>
                <a:tab pos="8894763" algn="l"/>
                <a:tab pos="9344025" algn="l"/>
              </a:tabLst>
              <a:defRPr>
                <a:solidFill>
                  <a:srgbClr val="FFFFFF"/>
                </a:solidFill>
                <a:latin typeface="Arial" charset="0"/>
                <a:ea typeface="Noto Sans CJK SC Regular" charset="0"/>
                <a:cs typeface="Noto Sans CJK SC Regular" charset="0"/>
              </a:defRPr>
            </a:lvl9pPr>
          </a:lstStyle>
          <a:p>
            <a:pPr>
              <a:spcBef>
                <a:spcPts val="400"/>
              </a:spcBef>
              <a:buClr>
                <a:srgbClr val="2DA2BF"/>
              </a:buClr>
              <a:buSzPct val="100000"/>
              <a:defRPr/>
            </a:pPr>
            <a:endParaRPr lang="en-GB" b="1" dirty="0">
              <a:solidFill>
                <a:srgbClr val="000000"/>
              </a:solidFill>
            </a:endParaRPr>
          </a:p>
          <a:p>
            <a:pPr algn="just">
              <a:lnSpc>
                <a:spcPct val="150000"/>
              </a:lnSpc>
              <a:spcBef>
                <a:spcPts val="400"/>
              </a:spcBef>
              <a:buClr>
                <a:srgbClr val="2DA2BF"/>
              </a:buClr>
              <a:buSzPct val="100000"/>
              <a:defRPr/>
            </a:pPr>
            <a:r>
              <a:rPr lang="en-GB" b="1" dirty="0">
                <a:solidFill>
                  <a:srgbClr val="FFFF00"/>
                </a:solidFill>
              </a:rPr>
              <a:t>Specifying an application protocol in terms of a set of service descriptions of service actions is often insufficient to invoke a service. </a:t>
            </a:r>
          </a:p>
          <a:p>
            <a:pPr lvl="1" algn="just">
              <a:lnSpc>
                <a:spcPct val="150000"/>
              </a:lnSpc>
              <a:spcBef>
                <a:spcPts val="400"/>
              </a:spcBef>
              <a:buClr>
                <a:srgbClr val="2DA2BF"/>
              </a:buClr>
              <a:buSzPct val="100000"/>
              <a:buFont typeface="Wingdings 3" pitchFamily="16" charset="2"/>
              <a:buChar char=""/>
              <a:defRPr/>
            </a:pPr>
            <a:r>
              <a:rPr lang="en-GB" sz="2000" b="1" dirty="0">
                <a:solidFill>
                  <a:srgbClr val="FFFF00"/>
                </a:solidFill>
              </a:rPr>
              <a:t>Requesters need to know how to invoke the services</a:t>
            </a:r>
          </a:p>
          <a:p>
            <a:pPr lvl="1" algn="just">
              <a:lnSpc>
                <a:spcPct val="150000"/>
              </a:lnSpc>
              <a:spcBef>
                <a:spcPts val="400"/>
              </a:spcBef>
              <a:buClr>
                <a:srgbClr val="2DA2BF"/>
              </a:buClr>
              <a:buSzPct val="100000"/>
              <a:buFont typeface="Wingdings 3" pitchFamily="16" charset="2"/>
              <a:buChar char=""/>
              <a:defRPr/>
            </a:pPr>
            <a:r>
              <a:rPr lang="en-GB" sz="2000" b="1" dirty="0">
                <a:solidFill>
                  <a:srgbClr val="FFFF00"/>
                </a:solidFill>
              </a:rPr>
              <a:t> It may require to download specific service access software.</a:t>
            </a:r>
          </a:p>
          <a:p>
            <a:pPr lvl="1" algn="just">
              <a:lnSpc>
                <a:spcPct val="150000"/>
              </a:lnSpc>
              <a:spcBef>
                <a:spcPts val="400"/>
              </a:spcBef>
              <a:buClr>
                <a:srgbClr val="2DA2BF"/>
              </a:buClr>
              <a:buSzPct val="100000"/>
              <a:buFont typeface="Wingdings 3" pitchFamily="16" charset="2"/>
              <a:buChar char=""/>
              <a:defRPr/>
            </a:pPr>
            <a:r>
              <a:rPr lang="en-GB" sz="2000" b="1" dirty="0">
                <a:solidFill>
                  <a:srgbClr val="FFFF00"/>
                </a:solidFill>
              </a:rPr>
              <a:t>Requesters may not know order of execution</a:t>
            </a:r>
          </a:p>
          <a:p>
            <a:pPr lvl="1" algn="just">
              <a:lnSpc>
                <a:spcPct val="150000"/>
              </a:lnSpc>
              <a:spcBef>
                <a:spcPts val="400"/>
              </a:spcBef>
              <a:buClr>
                <a:srgbClr val="2DA2BF"/>
              </a:buClr>
              <a:buSzPct val="100000"/>
              <a:buFont typeface="Wingdings 3" pitchFamily="16" charset="2"/>
              <a:buChar char=""/>
              <a:defRPr/>
            </a:pPr>
            <a:r>
              <a:rPr lang="en-GB" sz="2000" b="1" dirty="0">
                <a:solidFill>
                  <a:srgbClr val="FFFF00"/>
                </a:solidFill>
              </a:rPr>
              <a:t>Interaction in the process needs to be coordinated. </a:t>
            </a:r>
          </a:p>
          <a:p>
            <a:pPr lvl="1" algn="just">
              <a:lnSpc>
                <a:spcPct val="150000"/>
              </a:lnSpc>
              <a:spcBef>
                <a:spcPts val="400"/>
              </a:spcBef>
              <a:buClr>
                <a:srgbClr val="2DA2BF"/>
              </a:buClr>
              <a:buSzPct val="100000"/>
              <a:buFont typeface="Wingdings 3" pitchFamily="16" charset="2"/>
              <a:buChar char=""/>
              <a:defRPr/>
            </a:pPr>
            <a:r>
              <a:rPr lang="en-GB" sz="2000" b="1" dirty="0">
                <a:solidFill>
                  <a:srgbClr val="FFFF00"/>
                </a:solidFill>
              </a:rPr>
              <a:t>Often coordination may be hard-coded into each service API and under the control of the provider. </a:t>
            </a:r>
          </a:p>
          <a:p>
            <a:pPr lvl="1" algn="just">
              <a:lnSpc>
                <a:spcPct val="150000"/>
              </a:lnSpc>
              <a:spcBef>
                <a:spcPts val="400"/>
              </a:spcBef>
              <a:buClr>
                <a:srgbClr val="2DA2BF"/>
              </a:buClr>
              <a:buSzPct val="100000"/>
              <a:buFont typeface="Wingdings 3" pitchFamily="16" charset="2"/>
              <a:buChar char=""/>
              <a:defRPr/>
            </a:pPr>
            <a:r>
              <a:rPr lang="en-GB" sz="2000" b="1" dirty="0">
                <a:solidFill>
                  <a:srgbClr val="FFFF00"/>
                </a:solidFill>
              </a:rPr>
              <a:t>Makes the coordination of multiple services inflexible. </a:t>
            </a:r>
          </a:p>
          <a:p>
            <a:pPr lvl="1">
              <a:spcBef>
                <a:spcPts val="400"/>
              </a:spcBef>
              <a:buClr>
                <a:srgbClr val="2DA2BF"/>
              </a:buClr>
              <a:buSzPct val="100000"/>
              <a:defRPr/>
            </a:pPr>
            <a:endParaRPr lang="en-GB" sz="2000" b="1" dirty="0">
              <a:solidFill>
                <a:srgbClr val="000000"/>
              </a:solidFill>
            </a:endParaRPr>
          </a:p>
          <a:p>
            <a:pPr lvl="1">
              <a:spcBef>
                <a:spcPts val="400"/>
              </a:spcBef>
              <a:buClr>
                <a:srgbClr val="2DA2BF"/>
              </a:buClr>
              <a:buSzPct val="100000"/>
              <a:defRPr/>
            </a:pPr>
            <a:endParaRPr lang="en-GB" sz="2000" b="1" dirty="0">
              <a:solidFill>
                <a:srgbClr val="000000"/>
              </a:solidFill>
            </a:endParaRPr>
          </a:p>
          <a:p>
            <a:pPr marL="1104900" lvl="1" indent="-254000">
              <a:spcBef>
                <a:spcPts val="325"/>
              </a:spcBef>
              <a:buSzPct val="100000"/>
              <a:defRPr/>
            </a:pPr>
            <a:endParaRPr lang="en-GB" sz="2000" b="1" dirty="0">
              <a:solidFill>
                <a:srgbClr val="000000"/>
              </a:solidFill>
            </a:endParaRPr>
          </a:p>
        </p:txBody>
      </p:sp>
      <p:sp>
        <p:nvSpPr>
          <p:cNvPr id="31747" name="Text Box 2">
            <a:extLst>
              <a:ext uri="{FF2B5EF4-FFF2-40B4-BE49-F238E27FC236}">
                <a16:creationId xmlns:a16="http://schemas.microsoft.com/office/drawing/2014/main" id="{4F41B069-3B59-85EF-D337-D397D9B52C5E}"/>
              </a:ext>
            </a:extLst>
          </p:cNvPr>
          <p:cNvSpPr txBox="1">
            <a:spLocks noChangeArrowheads="1"/>
          </p:cNvSpPr>
          <p:nvPr/>
        </p:nvSpPr>
        <p:spPr bwMode="auto">
          <a:xfrm>
            <a:off x="9829801" y="6408739"/>
            <a:ext cx="70802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1pPr>
            <a:lvl2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2pPr>
            <a:lvl3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3pPr>
            <a:lvl4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4pPr>
            <a:lvl5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9pPr>
          </a:lstStyle>
          <a:p>
            <a:pPr algn="r" eaLnBrk="1" hangingPunct="1">
              <a:buClrTx/>
              <a:buFontTx/>
              <a:buNone/>
            </a:pPr>
            <a:fld id="{FE8A20B3-4D78-4DA9-B2DF-91122A07C5B8}" type="slidenum">
              <a:rPr lang="en-GB" altLang="en-US" sz="1000">
                <a:solidFill>
                  <a:srgbClr val="000000"/>
                </a:solidFill>
              </a:rPr>
              <a:pPr algn="r" eaLnBrk="1" hangingPunct="1">
                <a:buClrTx/>
                <a:buFontTx/>
                <a:buNone/>
              </a:pPr>
              <a:t>76</a:t>
            </a:fld>
            <a:endParaRPr lang="en-GB" altLang="en-US" sz="1000">
              <a:solidFill>
                <a:srgbClr val="000000"/>
              </a:solidFill>
            </a:endParaRPr>
          </a:p>
        </p:txBody>
      </p:sp>
      <p:sp>
        <p:nvSpPr>
          <p:cNvPr id="31748" name="Rectangle 3">
            <a:extLst>
              <a:ext uri="{FF2B5EF4-FFF2-40B4-BE49-F238E27FC236}">
                <a16:creationId xmlns:a16="http://schemas.microsoft.com/office/drawing/2014/main" id="{A3D573E8-54CB-3546-3D14-7FA736F837B1}"/>
              </a:ext>
            </a:extLst>
          </p:cNvPr>
          <p:cNvSpPr>
            <a:spLocks noChangeArrowheads="1"/>
          </p:cNvSpPr>
          <p:nvPr/>
        </p:nvSpPr>
        <p:spPr bwMode="auto">
          <a:xfrm>
            <a:off x="3684589" y="341313"/>
            <a:ext cx="4822825" cy="1130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marL="361950" indent="-254000">
              <a:buClr>
                <a:srgbClr val="000000"/>
              </a:buClr>
              <a:buSzPct val="100000"/>
              <a:buFont typeface="Times New Roman" panose="02020603050405020304" pitchFamily="18" charset="0"/>
              <a:tabLst>
                <a:tab pos="361950" algn="l"/>
                <a:tab pos="809625" algn="l"/>
                <a:tab pos="1258888" algn="l"/>
                <a:tab pos="1708150" algn="l"/>
                <a:tab pos="2157413" algn="l"/>
                <a:tab pos="2606675" algn="l"/>
                <a:tab pos="3055938" algn="l"/>
                <a:tab pos="3505200" algn="l"/>
                <a:tab pos="3954463" algn="l"/>
                <a:tab pos="4403725" algn="l"/>
                <a:tab pos="4852988" algn="l"/>
                <a:tab pos="5302250" algn="l"/>
                <a:tab pos="5751513" algn="l"/>
                <a:tab pos="6200775" algn="l"/>
                <a:tab pos="6650038" algn="l"/>
                <a:tab pos="7099300" algn="l"/>
                <a:tab pos="7548563" algn="l"/>
                <a:tab pos="7997825" algn="l"/>
                <a:tab pos="8447088" algn="l"/>
                <a:tab pos="8896350" algn="l"/>
                <a:tab pos="9345613" algn="l"/>
              </a:tabLst>
              <a:defRPr>
                <a:solidFill>
                  <a:schemeClr val="bg1"/>
                </a:solidFill>
                <a:latin typeface="Arial" panose="020B0604020202020204" pitchFamily="34" charset="0"/>
                <a:cs typeface="Noto Sans CJK SC Regular" charset="0"/>
              </a:defRPr>
            </a:lvl1pPr>
            <a:lvl2pPr>
              <a:buClr>
                <a:srgbClr val="000000"/>
              </a:buClr>
              <a:buSzPct val="100000"/>
              <a:buFont typeface="Times New Roman" panose="02020603050405020304" pitchFamily="18" charset="0"/>
              <a:tabLst>
                <a:tab pos="361950" algn="l"/>
                <a:tab pos="809625" algn="l"/>
                <a:tab pos="1258888" algn="l"/>
                <a:tab pos="1708150" algn="l"/>
                <a:tab pos="2157413" algn="l"/>
                <a:tab pos="2606675" algn="l"/>
                <a:tab pos="3055938" algn="l"/>
                <a:tab pos="3505200" algn="l"/>
                <a:tab pos="3954463" algn="l"/>
                <a:tab pos="4403725" algn="l"/>
                <a:tab pos="4852988" algn="l"/>
                <a:tab pos="5302250" algn="l"/>
                <a:tab pos="5751513" algn="l"/>
                <a:tab pos="6200775" algn="l"/>
                <a:tab pos="6650038" algn="l"/>
                <a:tab pos="7099300" algn="l"/>
                <a:tab pos="7548563" algn="l"/>
                <a:tab pos="7997825" algn="l"/>
                <a:tab pos="8447088" algn="l"/>
                <a:tab pos="8896350" algn="l"/>
                <a:tab pos="9345613" algn="l"/>
              </a:tabLst>
              <a:defRPr>
                <a:solidFill>
                  <a:schemeClr val="bg1"/>
                </a:solidFill>
                <a:latin typeface="Arial" panose="020B0604020202020204" pitchFamily="34" charset="0"/>
                <a:cs typeface="Noto Sans CJK SC Regular" charset="0"/>
              </a:defRPr>
            </a:lvl2pPr>
            <a:lvl3pPr>
              <a:buClr>
                <a:srgbClr val="000000"/>
              </a:buClr>
              <a:buSzPct val="100000"/>
              <a:buFont typeface="Times New Roman" panose="02020603050405020304" pitchFamily="18" charset="0"/>
              <a:tabLst>
                <a:tab pos="361950" algn="l"/>
                <a:tab pos="809625" algn="l"/>
                <a:tab pos="1258888" algn="l"/>
                <a:tab pos="1708150" algn="l"/>
                <a:tab pos="2157413" algn="l"/>
                <a:tab pos="2606675" algn="l"/>
                <a:tab pos="3055938" algn="l"/>
                <a:tab pos="3505200" algn="l"/>
                <a:tab pos="3954463" algn="l"/>
                <a:tab pos="4403725" algn="l"/>
                <a:tab pos="4852988" algn="l"/>
                <a:tab pos="5302250" algn="l"/>
                <a:tab pos="5751513" algn="l"/>
                <a:tab pos="6200775" algn="l"/>
                <a:tab pos="6650038" algn="l"/>
                <a:tab pos="7099300" algn="l"/>
                <a:tab pos="7548563" algn="l"/>
                <a:tab pos="7997825" algn="l"/>
                <a:tab pos="8447088" algn="l"/>
                <a:tab pos="8896350" algn="l"/>
                <a:tab pos="9345613" algn="l"/>
              </a:tabLst>
              <a:defRPr>
                <a:solidFill>
                  <a:schemeClr val="bg1"/>
                </a:solidFill>
                <a:latin typeface="Arial" panose="020B0604020202020204" pitchFamily="34" charset="0"/>
                <a:cs typeface="Noto Sans CJK SC Regular" charset="0"/>
              </a:defRPr>
            </a:lvl3pPr>
            <a:lvl4pPr>
              <a:buClr>
                <a:srgbClr val="000000"/>
              </a:buClr>
              <a:buSzPct val="100000"/>
              <a:buFont typeface="Times New Roman" panose="02020603050405020304" pitchFamily="18" charset="0"/>
              <a:tabLst>
                <a:tab pos="361950" algn="l"/>
                <a:tab pos="809625" algn="l"/>
                <a:tab pos="1258888" algn="l"/>
                <a:tab pos="1708150" algn="l"/>
                <a:tab pos="2157413" algn="l"/>
                <a:tab pos="2606675" algn="l"/>
                <a:tab pos="3055938" algn="l"/>
                <a:tab pos="3505200" algn="l"/>
                <a:tab pos="3954463" algn="l"/>
                <a:tab pos="4403725" algn="l"/>
                <a:tab pos="4852988" algn="l"/>
                <a:tab pos="5302250" algn="l"/>
                <a:tab pos="5751513" algn="l"/>
                <a:tab pos="6200775" algn="l"/>
                <a:tab pos="6650038" algn="l"/>
                <a:tab pos="7099300" algn="l"/>
                <a:tab pos="7548563" algn="l"/>
                <a:tab pos="7997825" algn="l"/>
                <a:tab pos="8447088" algn="l"/>
                <a:tab pos="8896350" algn="l"/>
                <a:tab pos="9345613" algn="l"/>
              </a:tabLst>
              <a:defRPr>
                <a:solidFill>
                  <a:schemeClr val="bg1"/>
                </a:solidFill>
                <a:latin typeface="Arial" panose="020B0604020202020204" pitchFamily="34" charset="0"/>
                <a:cs typeface="Noto Sans CJK SC Regular" charset="0"/>
              </a:defRPr>
            </a:lvl4pPr>
            <a:lvl5pPr>
              <a:buClr>
                <a:srgbClr val="000000"/>
              </a:buClr>
              <a:buSzPct val="100000"/>
              <a:buFont typeface="Times New Roman" panose="02020603050405020304" pitchFamily="18" charset="0"/>
              <a:tabLst>
                <a:tab pos="361950" algn="l"/>
                <a:tab pos="809625" algn="l"/>
                <a:tab pos="1258888" algn="l"/>
                <a:tab pos="1708150" algn="l"/>
                <a:tab pos="2157413" algn="l"/>
                <a:tab pos="2606675" algn="l"/>
                <a:tab pos="3055938" algn="l"/>
                <a:tab pos="3505200" algn="l"/>
                <a:tab pos="3954463" algn="l"/>
                <a:tab pos="4403725" algn="l"/>
                <a:tab pos="4852988" algn="l"/>
                <a:tab pos="5302250" algn="l"/>
                <a:tab pos="5751513" algn="l"/>
                <a:tab pos="6200775" algn="l"/>
                <a:tab pos="6650038" algn="l"/>
                <a:tab pos="7099300" algn="l"/>
                <a:tab pos="7548563" algn="l"/>
                <a:tab pos="7997825" algn="l"/>
                <a:tab pos="8447088" algn="l"/>
                <a:tab pos="8896350" algn="l"/>
                <a:tab pos="93456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361950" algn="l"/>
                <a:tab pos="809625" algn="l"/>
                <a:tab pos="1258888" algn="l"/>
                <a:tab pos="1708150" algn="l"/>
                <a:tab pos="2157413" algn="l"/>
                <a:tab pos="2606675" algn="l"/>
                <a:tab pos="3055938" algn="l"/>
                <a:tab pos="3505200" algn="l"/>
                <a:tab pos="3954463" algn="l"/>
                <a:tab pos="4403725" algn="l"/>
                <a:tab pos="4852988" algn="l"/>
                <a:tab pos="5302250" algn="l"/>
                <a:tab pos="5751513" algn="l"/>
                <a:tab pos="6200775" algn="l"/>
                <a:tab pos="6650038" algn="l"/>
                <a:tab pos="7099300" algn="l"/>
                <a:tab pos="7548563" algn="l"/>
                <a:tab pos="7997825" algn="l"/>
                <a:tab pos="8447088" algn="l"/>
                <a:tab pos="8896350" algn="l"/>
                <a:tab pos="93456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361950" algn="l"/>
                <a:tab pos="809625" algn="l"/>
                <a:tab pos="1258888" algn="l"/>
                <a:tab pos="1708150" algn="l"/>
                <a:tab pos="2157413" algn="l"/>
                <a:tab pos="2606675" algn="l"/>
                <a:tab pos="3055938" algn="l"/>
                <a:tab pos="3505200" algn="l"/>
                <a:tab pos="3954463" algn="l"/>
                <a:tab pos="4403725" algn="l"/>
                <a:tab pos="4852988" algn="l"/>
                <a:tab pos="5302250" algn="l"/>
                <a:tab pos="5751513" algn="l"/>
                <a:tab pos="6200775" algn="l"/>
                <a:tab pos="6650038" algn="l"/>
                <a:tab pos="7099300" algn="l"/>
                <a:tab pos="7548563" algn="l"/>
                <a:tab pos="7997825" algn="l"/>
                <a:tab pos="8447088" algn="l"/>
                <a:tab pos="8896350" algn="l"/>
                <a:tab pos="93456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361950" algn="l"/>
                <a:tab pos="809625" algn="l"/>
                <a:tab pos="1258888" algn="l"/>
                <a:tab pos="1708150" algn="l"/>
                <a:tab pos="2157413" algn="l"/>
                <a:tab pos="2606675" algn="l"/>
                <a:tab pos="3055938" algn="l"/>
                <a:tab pos="3505200" algn="l"/>
                <a:tab pos="3954463" algn="l"/>
                <a:tab pos="4403725" algn="l"/>
                <a:tab pos="4852988" algn="l"/>
                <a:tab pos="5302250" algn="l"/>
                <a:tab pos="5751513" algn="l"/>
                <a:tab pos="6200775" algn="l"/>
                <a:tab pos="6650038" algn="l"/>
                <a:tab pos="7099300" algn="l"/>
                <a:tab pos="7548563" algn="l"/>
                <a:tab pos="7997825" algn="l"/>
                <a:tab pos="8447088" algn="l"/>
                <a:tab pos="8896350" algn="l"/>
                <a:tab pos="93456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361950" algn="l"/>
                <a:tab pos="809625" algn="l"/>
                <a:tab pos="1258888" algn="l"/>
                <a:tab pos="1708150" algn="l"/>
                <a:tab pos="2157413" algn="l"/>
                <a:tab pos="2606675" algn="l"/>
                <a:tab pos="3055938" algn="l"/>
                <a:tab pos="3505200" algn="l"/>
                <a:tab pos="3954463" algn="l"/>
                <a:tab pos="4403725" algn="l"/>
                <a:tab pos="4852988" algn="l"/>
                <a:tab pos="5302250" algn="l"/>
                <a:tab pos="5751513" algn="l"/>
                <a:tab pos="6200775" algn="l"/>
                <a:tab pos="6650038" algn="l"/>
                <a:tab pos="7099300" algn="l"/>
                <a:tab pos="7548563" algn="l"/>
                <a:tab pos="7997825" algn="l"/>
                <a:tab pos="8447088" algn="l"/>
                <a:tab pos="8896350" algn="l"/>
                <a:tab pos="9345613" algn="l"/>
              </a:tabLst>
              <a:defRPr>
                <a:solidFill>
                  <a:schemeClr val="bg1"/>
                </a:solidFill>
                <a:latin typeface="Arial" panose="020B0604020202020204" pitchFamily="34" charset="0"/>
                <a:cs typeface="Noto Sans CJK SC Regular" charset="0"/>
              </a:defRPr>
            </a:lvl9pPr>
          </a:lstStyle>
          <a:p>
            <a:pPr algn="ctr">
              <a:lnSpc>
                <a:spcPct val="80000"/>
              </a:lnSpc>
              <a:spcBef>
                <a:spcPts val="400"/>
              </a:spcBef>
              <a:buClrTx/>
            </a:pPr>
            <a:r>
              <a:rPr lang="en-GB" altLang="en-US" sz="4000" b="1">
                <a:solidFill>
                  <a:srgbClr val="C00000"/>
                </a:solidFill>
              </a:rPr>
              <a:t>Service Invocation</a:t>
            </a:r>
          </a:p>
          <a:p>
            <a:pPr algn="ctr">
              <a:lnSpc>
                <a:spcPct val="80000"/>
              </a:lnSpc>
              <a:spcBef>
                <a:spcPts val="400"/>
              </a:spcBef>
              <a:buClrTx/>
            </a:pPr>
            <a:endParaRPr lang="en-GB" altLang="en-US" sz="4000" b="1">
              <a:solidFill>
                <a:srgbClr val="000000"/>
              </a:solidFill>
            </a:endParaRPr>
          </a:p>
        </p:txBody>
      </p:sp>
    </p:spTree>
  </p:cSld>
  <p:clrMapOvr>
    <a:masterClrMapping/>
  </p:clrMapOvr>
  <p:transition spd="med"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5601">
                                            <p:txEl>
                                              <p:pRg st="2" end="2"/>
                                            </p:txEl>
                                          </p:spTgt>
                                        </p:tgtEl>
                                        <p:attrNameLst>
                                          <p:attrName>style.visibility</p:attrName>
                                        </p:attrNameLst>
                                      </p:cBhvr>
                                      <p:to>
                                        <p:strVal val="visible"/>
                                      </p:to>
                                    </p:set>
                                    <p:anim calcmode="lin" valueType="num">
                                      <p:cBhvr additive="base">
                                        <p:cTn id="7" dur="10" fill="hold"/>
                                        <p:tgtEl>
                                          <p:spTgt spid="25601">
                                            <p:txEl>
                                              <p:pRg st="2" end="2"/>
                                            </p:txEl>
                                          </p:spTgt>
                                        </p:tgtEl>
                                        <p:attrNameLst>
                                          <p:attrName>ppt_x</p:attrName>
                                        </p:attrNameLst>
                                      </p:cBhvr>
                                      <p:tavLst>
                                        <p:tav tm="0">
                                          <p:val>
                                            <p:strVal val="#ppt_x"/>
                                          </p:val>
                                        </p:tav>
                                        <p:tav tm="100000">
                                          <p:val>
                                            <p:strVal val="#ppt_x"/>
                                          </p:val>
                                        </p:tav>
                                      </p:tavLst>
                                    </p:anim>
                                    <p:anim calcmode="lin" valueType="num">
                                      <p:cBhvr additive="base">
                                        <p:cTn id="8" dur="10" fill="hold"/>
                                        <p:tgtEl>
                                          <p:spTgt spid="25601">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5601">
                                            <p:txEl>
                                              <p:pRg st="3" end="3"/>
                                            </p:txEl>
                                          </p:spTgt>
                                        </p:tgtEl>
                                        <p:attrNameLst>
                                          <p:attrName>style.visibility</p:attrName>
                                        </p:attrNameLst>
                                      </p:cBhvr>
                                      <p:to>
                                        <p:strVal val="visible"/>
                                      </p:to>
                                    </p:set>
                                    <p:anim calcmode="lin" valueType="num">
                                      <p:cBhvr additive="base">
                                        <p:cTn id="11" dur="10" fill="hold"/>
                                        <p:tgtEl>
                                          <p:spTgt spid="25601">
                                            <p:txEl>
                                              <p:pRg st="3" end="3"/>
                                            </p:txEl>
                                          </p:spTgt>
                                        </p:tgtEl>
                                        <p:attrNameLst>
                                          <p:attrName>ppt_x</p:attrName>
                                        </p:attrNameLst>
                                      </p:cBhvr>
                                      <p:tavLst>
                                        <p:tav tm="0">
                                          <p:val>
                                            <p:strVal val="#ppt_x"/>
                                          </p:val>
                                        </p:tav>
                                        <p:tav tm="100000">
                                          <p:val>
                                            <p:strVal val="#ppt_x"/>
                                          </p:val>
                                        </p:tav>
                                      </p:tavLst>
                                    </p:anim>
                                    <p:anim calcmode="lin" valueType="num">
                                      <p:cBhvr additive="base">
                                        <p:cTn id="12" dur="10" fill="hold"/>
                                        <p:tgtEl>
                                          <p:spTgt spid="2560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25601">
                                            <p:txEl>
                                              <p:pRg st="4" end="4"/>
                                            </p:txEl>
                                          </p:spTgt>
                                        </p:tgtEl>
                                        <p:attrNameLst>
                                          <p:attrName>style.visibility</p:attrName>
                                        </p:attrNameLst>
                                      </p:cBhvr>
                                      <p:to>
                                        <p:strVal val="visible"/>
                                      </p:to>
                                    </p:set>
                                    <p:anim calcmode="lin" valueType="num">
                                      <p:cBhvr additive="base">
                                        <p:cTn id="17" dur="10" fill="hold"/>
                                        <p:tgtEl>
                                          <p:spTgt spid="25601">
                                            <p:txEl>
                                              <p:pRg st="4" end="4"/>
                                            </p:txEl>
                                          </p:spTgt>
                                        </p:tgtEl>
                                        <p:attrNameLst>
                                          <p:attrName>ppt_x</p:attrName>
                                        </p:attrNameLst>
                                      </p:cBhvr>
                                      <p:tavLst>
                                        <p:tav tm="0">
                                          <p:val>
                                            <p:strVal val="#ppt_x"/>
                                          </p:val>
                                        </p:tav>
                                        <p:tav tm="100000">
                                          <p:val>
                                            <p:strVal val="#ppt_x"/>
                                          </p:val>
                                        </p:tav>
                                      </p:tavLst>
                                    </p:anim>
                                    <p:anim calcmode="lin" valueType="num">
                                      <p:cBhvr additive="base">
                                        <p:cTn id="18" dur="10" fill="hold"/>
                                        <p:tgtEl>
                                          <p:spTgt spid="25601">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5601">
                                            <p:txEl>
                                              <p:pRg st="5" end="5"/>
                                            </p:txEl>
                                          </p:spTgt>
                                        </p:tgtEl>
                                        <p:attrNameLst>
                                          <p:attrName>style.visibility</p:attrName>
                                        </p:attrNameLst>
                                      </p:cBhvr>
                                      <p:to>
                                        <p:strVal val="visible"/>
                                      </p:to>
                                    </p:set>
                                    <p:anim calcmode="lin" valueType="num">
                                      <p:cBhvr additive="base">
                                        <p:cTn id="21" dur="10" fill="hold"/>
                                        <p:tgtEl>
                                          <p:spTgt spid="25601">
                                            <p:txEl>
                                              <p:pRg st="5" end="5"/>
                                            </p:txEl>
                                          </p:spTgt>
                                        </p:tgtEl>
                                        <p:attrNameLst>
                                          <p:attrName>ppt_x</p:attrName>
                                        </p:attrNameLst>
                                      </p:cBhvr>
                                      <p:tavLst>
                                        <p:tav tm="0">
                                          <p:val>
                                            <p:strVal val="#ppt_x"/>
                                          </p:val>
                                        </p:tav>
                                        <p:tav tm="100000">
                                          <p:val>
                                            <p:strVal val="#ppt_x"/>
                                          </p:val>
                                        </p:tav>
                                      </p:tavLst>
                                    </p:anim>
                                    <p:anim calcmode="lin" valueType="num">
                                      <p:cBhvr additive="base">
                                        <p:cTn id="22" dur="10" fill="hold"/>
                                        <p:tgtEl>
                                          <p:spTgt spid="2560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25601">
                                            <p:txEl>
                                              <p:pRg st="6" end="6"/>
                                            </p:txEl>
                                          </p:spTgt>
                                        </p:tgtEl>
                                        <p:attrNameLst>
                                          <p:attrName>style.visibility</p:attrName>
                                        </p:attrNameLst>
                                      </p:cBhvr>
                                      <p:to>
                                        <p:strVal val="visible"/>
                                      </p:to>
                                    </p:set>
                                    <p:anim calcmode="lin" valueType="num">
                                      <p:cBhvr additive="base">
                                        <p:cTn id="27" dur="10" fill="hold"/>
                                        <p:tgtEl>
                                          <p:spTgt spid="25601">
                                            <p:txEl>
                                              <p:pRg st="6" end="6"/>
                                            </p:txEl>
                                          </p:spTgt>
                                        </p:tgtEl>
                                        <p:attrNameLst>
                                          <p:attrName>ppt_x</p:attrName>
                                        </p:attrNameLst>
                                      </p:cBhvr>
                                      <p:tavLst>
                                        <p:tav tm="0">
                                          <p:val>
                                            <p:strVal val="#ppt_x"/>
                                          </p:val>
                                        </p:tav>
                                        <p:tav tm="100000">
                                          <p:val>
                                            <p:strVal val="#ppt_x"/>
                                          </p:val>
                                        </p:tav>
                                      </p:tavLst>
                                    </p:anim>
                                    <p:anim calcmode="lin" valueType="num">
                                      <p:cBhvr additive="base">
                                        <p:cTn id="28" dur="10" fill="hold"/>
                                        <p:tgtEl>
                                          <p:spTgt spid="25601">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5601">
                                            <p:txEl>
                                              <p:pRg st="7" end="7"/>
                                            </p:txEl>
                                          </p:spTgt>
                                        </p:tgtEl>
                                        <p:attrNameLst>
                                          <p:attrName>style.visibility</p:attrName>
                                        </p:attrNameLst>
                                      </p:cBhvr>
                                      <p:to>
                                        <p:strVal val="visible"/>
                                      </p:to>
                                    </p:set>
                                    <p:anim calcmode="lin" valueType="num">
                                      <p:cBhvr additive="base">
                                        <p:cTn id="31" dur="10" fill="hold"/>
                                        <p:tgtEl>
                                          <p:spTgt spid="25601">
                                            <p:txEl>
                                              <p:pRg st="7" end="7"/>
                                            </p:txEl>
                                          </p:spTgt>
                                        </p:tgtEl>
                                        <p:attrNameLst>
                                          <p:attrName>ppt_x</p:attrName>
                                        </p:attrNameLst>
                                      </p:cBhvr>
                                      <p:tavLst>
                                        <p:tav tm="0">
                                          <p:val>
                                            <p:strVal val="#ppt_x"/>
                                          </p:val>
                                        </p:tav>
                                        <p:tav tm="100000">
                                          <p:val>
                                            <p:strVal val="#ppt_x"/>
                                          </p:val>
                                        </p:tav>
                                      </p:tavLst>
                                    </p:anim>
                                    <p:anim calcmode="lin" valueType="num">
                                      <p:cBhvr additive="base">
                                        <p:cTn id="32" dur="10" fill="hold"/>
                                        <p:tgtEl>
                                          <p:spTgt spid="25601">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ext Box 1">
            <a:extLst>
              <a:ext uri="{FF2B5EF4-FFF2-40B4-BE49-F238E27FC236}">
                <a16:creationId xmlns:a16="http://schemas.microsoft.com/office/drawing/2014/main" id="{265C4A10-F0BD-6EBC-FDC9-3BAB296994BD}"/>
              </a:ext>
            </a:extLst>
          </p:cNvPr>
          <p:cNvSpPr txBox="1">
            <a:spLocks noChangeArrowheads="1"/>
          </p:cNvSpPr>
          <p:nvPr/>
        </p:nvSpPr>
        <p:spPr bwMode="auto">
          <a:xfrm>
            <a:off x="1954213" y="1066800"/>
            <a:ext cx="8229600" cy="552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360363" indent="-255588">
              <a:tabLst>
                <a:tab pos="360363" algn="l"/>
                <a:tab pos="808038" algn="l"/>
                <a:tab pos="1257300" algn="l"/>
                <a:tab pos="1706563" algn="l"/>
                <a:tab pos="2155825" algn="l"/>
                <a:tab pos="2605088" algn="l"/>
                <a:tab pos="3054350" algn="l"/>
                <a:tab pos="3503613" algn="l"/>
                <a:tab pos="3952875" algn="l"/>
                <a:tab pos="4402138" algn="l"/>
                <a:tab pos="4851400" algn="l"/>
                <a:tab pos="5300663" algn="l"/>
                <a:tab pos="5749925" algn="l"/>
                <a:tab pos="6199188" algn="l"/>
                <a:tab pos="6648450" algn="l"/>
                <a:tab pos="7097713" algn="l"/>
                <a:tab pos="7546975" algn="l"/>
                <a:tab pos="7996238" algn="l"/>
                <a:tab pos="8445500" algn="l"/>
                <a:tab pos="8894763" algn="l"/>
                <a:tab pos="9344025" algn="l"/>
              </a:tabLst>
              <a:defRPr>
                <a:solidFill>
                  <a:srgbClr val="FFFFFF"/>
                </a:solidFill>
                <a:latin typeface="Arial" charset="0"/>
                <a:ea typeface="Noto Sans CJK SC Regular" charset="0"/>
                <a:cs typeface="Noto Sans CJK SC Regular" charset="0"/>
              </a:defRPr>
            </a:lvl1pPr>
            <a:lvl2pPr marL="1103313" indent="-255588">
              <a:tabLst>
                <a:tab pos="360363" algn="l"/>
                <a:tab pos="808038" algn="l"/>
                <a:tab pos="1257300" algn="l"/>
                <a:tab pos="1706563" algn="l"/>
                <a:tab pos="2155825" algn="l"/>
                <a:tab pos="2605088" algn="l"/>
                <a:tab pos="3054350" algn="l"/>
                <a:tab pos="3503613" algn="l"/>
                <a:tab pos="3952875" algn="l"/>
                <a:tab pos="4402138" algn="l"/>
                <a:tab pos="4851400" algn="l"/>
                <a:tab pos="5300663" algn="l"/>
                <a:tab pos="5749925" algn="l"/>
                <a:tab pos="6199188" algn="l"/>
                <a:tab pos="6648450" algn="l"/>
                <a:tab pos="7097713" algn="l"/>
                <a:tab pos="7546975" algn="l"/>
                <a:tab pos="7996238" algn="l"/>
                <a:tab pos="8445500" algn="l"/>
                <a:tab pos="8894763" algn="l"/>
                <a:tab pos="9344025" algn="l"/>
              </a:tabLst>
              <a:defRPr>
                <a:solidFill>
                  <a:srgbClr val="FFFFFF"/>
                </a:solidFill>
                <a:latin typeface="Arial" charset="0"/>
                <a:ea typeface="Noto Sans CJK SC Regular" charset="0"/>
                <a:cs typeface="Noto Sans CJK SC Regular" charset="0"/>
              </a:defRPr>
            </a:lvl2pPr>
            <a:lvl3pPr>
              <a:tabLst>
                <a:tab pos="360363" algn="l"/>
                <a:tab pos="808038" algn="l"/>
                <a:tab pos="1257300" algn="l"/>
                <a:tab pos="1706563" algn="l"/>
                <a:tab pos="2155825" algn="l"/>
                <a:tab pos="2605088" algn="l"/>
                <a:tab pos="3054350" algn="l"/>
                <a:tab pos="3503613" algn="l"/>
                <a:tab pos="3952875" algn="l"/>
                <a:tab pos="4402138" algn="l"/>
                <a:tab pos="4851400" algn="l"/>
                <a:tab pos="5300663" algn="l"/>
                <a:tab pos="5749925" algn="l"/>
                <a:tab pos="6199188" algn="l"/>
                <a:tab pos="6648450" algn="l"/>
                <a:tab pos="7097713" algn="l"/>
                <a:tab pos="7546975" algn="l"/>
                <a:tab pos="7996238" algn="l"/>
                <a:tab pos="8445500" algn="l"/>
                <a:tab pos="8894763" algn="l"/>
                <a:tab pos="9344025" algn="l"/>
              </a:tabLst>
              <a:defRPr>
                <a:solidFill>
                  <a:srgbClr val="FFFFFF"/>
                </a:solidFill>
                <a:latin typeface="Arial" charset="0"/>
                <a:ea typeface="Noto Sans CJK SC Regular" charset="0"/>
                <a:cs typeface="Noto Sans CJK SC Regular" charset="0"/>
              </a:defRPr>
            </a:lvl3pPr>
            <a:lvl4pPr>
              <a:tabLst>
                <a:tab pos="360363" algn="l"/>
                <a:tab pos="808038" algn="l"/>
                <a:tab pos="1257300" algn="l"/>
                <a:tab pos="1706563" algn="l"/>
                <a:tab pos="2155825" algn="l"/>
                <a:tab pos="2605088" algn="l"/>
                <a:tab pos="3054350" algn="l"/>
                <a:tab pos="3503613" algn="l"/>
                <a:tab pos="3952875" algn="l"/>
                <a:tab pos="4402138" algn="l"/>
                <a:tab pos="4851400" algn="l"/>
                <a:tab pos="5300663" algn="l"/>
                <a:tab pos="5749925" algn="l"/>
                <a:tab pos="6199188" algn="l"/>
                <a:tab pos="6648450" algn="l"/>
                <a:tab pos="7097713" algn="l"/>
                <a:tab pos="7546975" algn="l"/>
                <a:tab pos="7996238" algn="l"/>
                <a:tab pos="8445500" algn="l"/>
                <a:tab pos="8894763" algn="l"/>
                <a:tab pos="9344025" algn="l"/>
              </a:tabLst>
              <a:defRPr>
                <a:solidFill>
                  <a:srgbClr val="FFFFFF"/>
                </a:solidFill>
                <a:latin typeface="Arial" charset="0"/>
                <a:ea typeface="Noto Sans CJK SC Regular" charset="0"/>
                <a:cs typeface="Noto Sans CJK SC Regular" charset="0"/>
              </a:defRPr>
            </a:lvl4pPr>
            <a:lvl5pPr>
              <a:tabLst>
                <a:tab pos="360363" algn="l"/>
                <a:tab pos="808038" algn="l"/>
                <a:tab pos="1257300" algn="l"/>
                <a:tab pos="1706563" algn="l"/>
                <a:tab pos="2155825" algn="l"/>
                <a:tab pos="2605088" algn="l"/>
                <a:tab pos="3054350" algn="l"/>
                <a:tab pos="3503613" algn="l"/>
                <a:tab pos="3952875" algn="l"/>
                <a:tab pos="4402138" algn="l"/>
                <a:tab pos="4851400" algn="l"/>
                <a:tab pos="5300663" algn="l"/>
                <a:tab pos="5749925" algn="l"/>
                <a:tab pos="6199188" algn="l"/>
                <a:tab pos="6648450" algn="l"/>
                <a:tab pos="7097713" algn="l"/>
                <a:tab pos="7546975" algn="l"/>
                <a:tab pos="7996238" algn="l"/>
                <a:tab pos="8445500" algn="l"/>
                <a:tab pos="8894763" algn="l"/>
                <a:tab pos="9344025" algn="l"/>
              </a:tabLst>
              <a:defRPr>
                <a:solidFill>
                  <a:srgbClr val="FFFFFF"/>
                </a:solidFill>
                <a:latin typeface="Arial" charset="0"/>
                <a:ea typeface="Noto Sans CJK SC Regular"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itchFamily="16" charset="0"/>
              <a:tabLst>
                <a:tab pos="360363" algn="l"/>
                <a:tab pos="808038" algn="l"/>
                <a:tab pos="1257300" algn="l"/>
                <a:tab pos="1706563" algn="l"/>
                <a:tab pos="2155825" algn="l"/>
                <a:tab pos="2605088" algn="l"/>
                <a:tab pos="3054350" algn="l"/>
                <a:tab pos="3503613" algn="l"/>
                <a:tab pos="3952875" algn="l"/>
                <a:tab pos="4402138" algn="l"/>
                <a:tab pos="4851400" algn="l"/>
                <a:tab pos="5300663" algn="l"/>
                <a:tab pos="5749925" algn="l"/>
                <a:tab pos="6199188" algn="l"/>
                <a:tab pos="6648450" algn="l"/>
                <a:tab pos="7097713" algn="l"/>
                <a:tab pos="7546975" algn="l"/>
                <a:tab pos="7996238" algn="l"/>
                <a:tab pos="8445500" algn="l"/>
                <a:tab pos="8894763" algn="l"/>
                <a:tab pos="9344025" algn="l"/>
              </a:tabLst>
              <a:defRPr>
                <a:solidFill>
                  <a:srgbClr val="FFFFFF"/>
                </a:solidFill>
                <a:latin typeface="Arial" charset="0"/>
                <a:ea typeface="Noto Sans CJK SC Regular"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itchFamily="16" charset="0"/>
              <a:tabLst>
                <a:tab pos="360363" algn="l"/>
                <a:tab pos="808038" algn="l"/>
                <a:tab pos="1257300" algn="l"/>
                <a:tab pos="1706563" algn="l"/>
                <a:tab pos="2155825" algn="l"/>
                <a:tab pos="2605088" algn="l"/>
                <a:tab pos="3054350" algn="l"/>
                <a:tab pos="3503613" algn="l"/>
                <a:tab pos="3952875" algn="l"/>
                <a:tab pos="4402138" algn="l"/>
                <a:tab pos="4851400" algn="l"/>
                <a:tab pos="5300663" algn="l"/>
                <a:tab pos="5749925" algn="l"/>
                <a:tab pos="6199188" algn="l"/>
                <a:tab pos="6648450" algn="l"/>
                <a:tab pos="7097713" algn="l"/>
                <a:tab pos="7546975" algn="l"/>
                <a:tab pos="7996238" algn="l"/>
                <a:tab pos="8445500" algn="l"/>
                <a:tab pos="8894763" algn="l"/>
                <a:tab pos="9344025" algn="l"/>
              </a:tabLst>
              <a:defRPr>
                <a:solidFill>
                  <a:srgbClr val="FFFFFF"/>
                </a:solidFill>
                <a:latin typeface="Arial" charset="0"/>
                <a:ea typeface="Noto Sans CJK SC Regular"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itchFamily="16" charset="0"/>
              <a:tabLst>
                <a:tab pos="360363" algn="l"/>
                <a:tab pos="808038" algn="l"/>
                <a:tab pos="1257300" algn="l"/>
                <a:tab pos="1706563" algn="l"/>
                <a:tab pos="2155825" algn="l"/>
                <a:tab pos="2605088" algn="l"/>
                <a:tab pos="3054350" algn="l"/>
                <a:tab pos="3503613" algn="l"/>
                <a:tab pos="3952875" algn="l"/>
                <a:tab pos="4402138" algn="l"/>
                <a:tab pos="4851400" algn="l"/>
                <a:tab pos="5300663" algn="l"/>
                <a:tab pos="5749925" algn="l"/>
                <a:tab pos="6199188" algn="l"/>
                <a:tab pos="6648450" algn="l"/>
                <a:tab pos="7097713" algn="l"/>
                <a:tab pos="7546975" algn="l"/>
                <a:tab pos="7996238" algn="l"/>
                <a:tab pos="8445500" algn="l"/>
                <a:tab pos="8894763" algn="l"/>
                <a:tab pos="9344025" algn="l"/>
              </a:tabLst>
              <a:defRPr>
                <a:solidFill>
                  <a:srgbClr val="FFFFFF"/>
                </a:solidFill>
                <a:latin typeface="Arial" charset="0"/>
                <a:ea typeface="Noto Sans CJK SC Regular"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itchFamily="16" charset="0"/>
              <a:tabLst>
                <a:tab pos="360363" algn="l"/>
                <a:tab pos="808038" algn="l"/>
                <a:tab pos="1257300" algn="l"/>
                <a:tab pos="1706563" algn="l"/>
                <a:tab pos="2155825" algn="l"/>
                <a:tab pos="2605088" algn="l"/>
                <a:tab pos="3054350" algn="l"/>
                <a:tab pos="3503613" algn="l"/>
                <a:tab pos="3952875" algn="l"/>
                <a:tab pos="4402138" algn="l"/>
                <a:tab pos="4851400" algn="l"/>
                <a:tab pos="5300663" algn="l"/>
                <a:tab pos="5749925" algn="l"/>
                <a:tab pos="6199188" algn="l"/>
                <a:tab pos="6648450" algn="l"/>
                <a:tab pos="7097713" algn="l"/>
                <a:tab pos="7546975" algn="l"/>
                <a:tab pos="7996238" algn="l"/>
                <a:tab pos="8445500" algn="l"/>
                <a:tab pos="8894763" algn="l"/>
                <a:tab pos="9344025" algn="l"/>
              </a:tabLst>
              <a:defRPr>
                <a:solidFill>
                  <a:srgbClr val="FFFFFF"/>
                </a:solidFill>
                <a:latin typeface="Arial" charset="0"/>
                <a:ea typeface="Noto Sans CJK SC Regular" charset="0"/>
                <a:cs typeface="Noto Sans CJK SC Regular" charset="0"/>
              </a:defRPr>
            </a:lvl9pPr>
          </a:lstStyle>
          <a:p>
            <a:pPr>
              <a:spcBef>
                <a:spcPts val="400"/>
              </a:spcBef>
              <a:buClr>
                <a:srgbClr val="2DA2BF"/>
              </a:buClr>
              <a:buSzPct val="100000"/>
              <a:defRPr/>
            </a:pPr>
            <a:endParaRPr lang="en-GB" b="1" dirty="0">
              <a:solidFill>
                <a:srgbClr val="000000"/>
              </a:solidFill>
            </a:endParaRPr>
          </a:p>
          <a:p>
            <a:pPr marL="400050" lvl="1" indent="0">
              <a:lnSpc>
                <a:spcPct val="150000"/>
              </a:lnSpc>
              <a:spcBef>
                <a:spcPts val="400"/>
              </a:spcBef>
              <a:buClr>
                <a:srgbClr val="2DA2BF"/>
              </a:buClr>
              <a:buSzPct val="100000"/>
              <a:buFont typeface="Wingdings 3" pitchFamily="16" charset="2"/>
              <a:buChar char=""/>
              <a:defRPr/>
            </a:pPr>
            <a:r>
              <a:rPr lang="en-GB" sz="2000" b="1" dirty="0">
                <a:solidFill>
                  <a:srgbClr val="000000"/>
                </a:solidFill>
              </a:rPr>
              <a:t> </a:t>
            </a:r>
            <a:r>
              <a:rPr lang="en-GB" sz="2000" b="1" dirty="0">
                <a:solidFill>
                  <a:srgbClr val="FFFF00"/>
                </a:solidFill>
              </a:rPr>
              <a:t>Multiple heterogeneous processes need to be interleaved</a:t>
            </a:r>
          </a:p>
          <a:p>
            <a:pPr marL="400050" lvl="1" indent="0">
              <a:lnSpc>
                <a:spcPct val="150000"/>
              </a:lnSpc>
              <a:spcBef>
                <a:spcPts val="400"/>
              </a:spcBef>
              <a:buClr>
                <a:srgbClr val="2DA2BF"/>
              </a:buClr>
              <a:buSzPct val="100000"/>
              <a:buFont typeface="Wingdings 3" pitchFamily="16" charset="2"/>
              <a:buChar char=""/>
              <a:defRPr/>
            </a:pPr>
            <a:r>
              <a:rPr lang="en-GB" b="1" dirty="0">
                <a:solidFill>
                  <a:srgbClr val="FF0000"/>
                </a:solidFill>
              </a:rPr>
              <a:t>Eg: select item, order item, receive acknowledgement and receive item need to be interleaved with separate pay for item process.</a:t>
            </a:r>
          </a:p>
          <a:p>
            <a:pPr marL="400050" lvl="1" indent="0">
              <a:lnSpc>
                <a:spcPct val="150000"/>
              </a:lnSpc>
              <a:spcBef>
                <a:spcPts val="400"/>
              </a:spcBef>
              <a:buClr>
                <a:srgbClr val="2DA2BF"/>
              </a:buClr>
              <a:buSzPct val="100000"/>
              <a:buFont typeface="Wingdings 3" pitchFamily="16" charset="2"/>
              <a:buChar char=""/>
              <a:defRPr/>
            </a:pPr>
            <a:r>
              <a:rPr lang="en-GB" sz="2000" b="1" dirty="0">
                <a:solidFill>
                  <a:srgbClr val="FFFF00"/>
                </a:solidFill>
              </a:rPr>
              <a:t>Different approaches to service invocation</a:t>
            </a:r>
          </a:p>
          <a:p>
            <a:pPr marL="896937" lvl="3">
              <a:lnSpc>
                <a:spcPct val="150000"/>
              </a:lnSpc>
              <a:spcBef>
                <a:spcPts val="400"/>
              </a:spcBef>
              <a:buClr>
                <a:srgbClr val="2DA2BF"/>
              </a:buClr>
              <a:buSzPct val="100000"/>
              <a:buFont typeface="Wingdings 3" pitchFamily="16" charset="2"/>
              <a:buChar char=""/>
              <a:defRPr/>
            </a:pPr>
            <a:r>
              <a:rPr lang="en-GB" sz="1600" b="1" dirty="0">
                <a:solidFill>
                  <a:srgbClr val="FFFF00"/>
                </a:solidFill>
              </a:rPr>
              <a:t>Depending on application interaction pattern</a:t>
            </a:r>
          </a:p>
          <a:p>
            <a:pPr marL="896937" lvl="3">
              <a:lnSpc>
                <a:spcPct val="150000"/>
              </a:lnSpc>
              <a:spcBef>
                <a:spcPts val="400"/>
              </a:spcBef>
              <a:buClr>
                <a:srgbClr val="2DA2BF"/>
              </a:buClr>
              <a:buSzPct val="100000"/>
              <a:buFont typeface="Wingdings 3" pitchFamily="16" charset="2"/>
              <a:buChar char=""/>
              <a:defRPr/>
            </a:pPr>
            <a:r>
              <a:rPr lang="en-GB" sz="1600" b="1" dirty="0">
                <a:solidFill>
                  <a:srgbClr val="FFFF00"/>
                </a:solidFill>
              </a:rPr>
              <a:t>Characteristics of service infrastructure</a:t>
            </a:r>
          </a:p>
          <a:p>
            <a:pPr marL="400050" lvl="1" indent="0">
              <a:lnSpc>
                <a:spcPct val="150000"/>
              </a:lnSpc>
              <a:spcBef>
                <a:spcPts val="400"/>
              </a:spcBef>
              <a:buClr>
                <a:srgbClr val="2DA2BF"/>
              </a:buClr>
              <a:buSzPct val="100000"/>
              <a:buFont typeface="Wingdings 3" pitchFamily="16" charset="2"/>
              <a:buChar char=""/>
              <a:defRPr/>
            </a:pPr>
            <a:r>
              <a:rPr lang="en-GB" b="1" dirty="0">
                <a:solidFill>
                  <a:srgbClr val="FF0000"/>
                </a:solidFill>
              </a:rPr>
              <a:t>Main service invocation designs considered include:</a:t>
            </a:r>
          </a:p>
          <a:p>
            <a:pPr marL="896937" lvl="3">
              <a:lnSpc>
                <a:spcPct val="150000"/>
              </a:lnSpc>
              <a:spcBef>
                <a:spcPts val="400"/>
              </a:spcBef>
              <a:buClr>
                <a:srgbClr val="2DA2BF"/>
              </a:buClr>
              <a:buSzPct val="100000"/>
              <a:buFont typeface="Wingdings 3" pitchFamily="16" charset="2"/>
              <a:buChar char=""/>
              <a:defRPr/>
            </a:pPr>
            <a:r>
              <a:rPr lang="en-GB" sz="1600" b="1" dirty="0">
                <a:solidFill>
                  <a:schemeClr val="tx1"/>
                </a:solidFill>
              </a:rPr>
              <a:t>Volatile service access</a:t>
            </a:r>
          </a:p>
          <a:p>
            <a:pPr marL="896937" lvl="3">
              <a:lnSpc>
                <a:spcPct val="150000"/>
              </a:lnSpc>
              <a:spcBef>
                <a:spcPts val="400"/>
              </a:spcBef>
              <a:buClr>
                <a:srgbClr val="2DA2BF"/>
              </a:buClr>
              <a:buSzPct val="100000"/>
              <a:buFont typeface="Wingdings 3" pitchFamily="16" charset="2"/>
              <a:buChar char=""/>
              <a:defRPr/>
            </a:pPr>
            <a:r>
              <a:rPr lang="en-GB" sz="1600" b="1" dirty="0">
                <a:solidFill>
                  <a:schemeClr val="tx1"/>
                </a:solidFill>
              </a:rPr>
              <a:t>On- demand service request</a:t>
            </a:r>
          </a:p>
          <a:p>
            <a:pPr marL="896937" lvl="3">
              <a:lnSpc>
                <a:spcPct val="150000"/>
              </a:lnSpc>
              <a:spcBef>
                <a:spcPts val="400"/>
              </a:spcBef>
              <a:buClr>
                <a:srgbClr val="2DA2BF"/>
              </a:buClr>
              <a:buSzPct val="100000"/>
              <a:buFont typeface="Wingdings 3" pitchFamily="16" charset="2"/>
              <a:buChar char=""/>
              <a:defRPr/>
            </a:pPr>
            <a:r>
              <a:rPr lang="en-GB" sz="1600" b="1" dirty="0">
                <a:solidFill>
                  <a:schemeClr val="tx1"/>
                </a:solidFill>
              </a:rPr>
              <a:t>Delayed reads &amp; mail boxes</a:t>
            </a:r>
          </a:p>
          <a:p>
            <a:pPr marL="896937" lvl="3">
              <a:lnSpc>
                <a:spcPct val="150000"/>
              </a:lnSpc>
              <a:spcBef>
                <a:spcPts val="400"/>
              </a:spcBef>
              <a:buClr>
                <a:srgbClr val="2DA2BF"/>
              </a:buClr>
              <a:buSzPct val="100000"/>
              <a:buFont typeface="Wingdings 3" pitchFamily="16" charset="2"/>
              <a:buChar char=""/>
              <a:defRPr/>
            </a:pPr>
            <a:r>
              <a:rPr lang="en-GB" sz="1600" b="1" dirty="0">
                <a:solidFill>
                  <a:schemeClr val="tx1"/>
                </a:solidFill>
              </a:rPr>
              <a:t>Event based notification etc..</a:t>
            </a:r>
          </a:p>
          <a:p>
            <a:pPr marL="896937" lvl="3">
              <a:lnSpc>
                <a:spcPct val="150000"/>
              </a:lnSpc>
              <a:spcBef>
                <a:spcPts val="400"/>
              </a:spcBef>
              <a:buClr>
                <a:srgbClr val="2DA2BF"/>
              </a:buClr>
              <a:buSzPct val="100000"/>
              <a:buFont typeface="Wingdings 3" pitchFamily="16" charset="2"/>
              <a:buChar char=""/>
              <a:defRPr/>
            </a:pPr>
            <a:endParaRPr lang="en-GB" sz="2000" b="1" dirty="0">
              <a:solidFill>
                <a:srgbClr val="000000"/>
              </a:solidFill>
            </a:endParaRPr>
          </a:p>
          <a:p>
            <a:pPr lvl="1">
              <a:lnSpc>
                <a:spcPct val="150000"/>
              </a:lnSpc>
              <a:spcBef>
                <a:spcPts val="400"/>
              </a:spcBef>
              <a:buClr>
                <a:srgbClr val="2DA2BF"/>
              </a:buClr>
              <a:buSzPct val="100000"/>
              <a:buFont typeface="Wingdings 3" pitchFamily="16" charset="2"/>
              <a:buChar char=""/>
              <a:defRPr/>
            </a:pPr>
            <a:endParaRPr lang="en-GB" sz="2000" b="1" dirty="0">
              <a:solidFill>
                <a:srgbClr val="000000"/>
              </a:solidFill>
            </a:endParaRPr>
          </a:p>
          <a:p>
            <a:pPr marL="1104900" lvl="1" indent="-254000">
              <a:spcBef>
                <a:spcPts val="325"/>
              </a:spcBef>
              <a:buSzPct val="100000"/>
              <a:defRPr/>
            </a:pPr>
            <a:endParaRPr lang="en-GB" sz="2000" b="1" dirty="0">
              <a:solidFill>
                <a:srgbClr val="000000"/>
              </a:solidFill>
            </a:endParaRPr>
          </a:p>
        </p:txBody>
      </p:sp>
      <p:sp>
        <p:nvSpPr>
          <p:cNvPr id="33795" name="Text Box 2">
            <a:extLst>
              <a:ext uri="{FF2B5EF4-FFF2-40B4-BE49-F238E27FC236}">
                <a16:creationId xmlns:a16="http://schemas.microsoft.com/office/drawing/2014/main" id="{B9A9A281-9790-206F-96D3-4DB80CFCB8CF}"/>
              </a:ext>
            </a:extLst>
          </p:cNvPr>
          <p:cNvSpPr txBox="1">
            <a:spLocks noChangeArrowheads="1"/>
          </p:cNvSpPr>
          <p:nvPr/>
        </p:nvSpPr>
        <p:spPr bwMode="auto">
          <a:xfrm>
            <a:off x="9829801" y="6408739"/>
            <a:ext cx="70802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1pPr>
            <a:lvl2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2pPr>
            <a:lvl3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3pPr>
            <a:lvl4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4pPr>
            <a:lvl5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9pPr>
          </a:lstStyle>
          <a:p>
            <a:pPr algn="r" eaLnBrk="1" hangingPunct="1">
              <a:buClrTx/>
              <a:buFontTx/>
              <a:buNone/>
            </a:pPr>
            <a:fld id="{7A14137F-2A13-4AF8-A047-88ECC8D4E417}" type="slidenum">
              <a:rPr lang="en-GB" altLang="en-US" sz="1000">
                <a:solidFill>
                  <a:srgbClr val="000000"/>
                </a:solidFill>
              </a:rPr>
              <a:pPr algn="r" eaLnBrk="1" hangingPunct="1">
                <a:buClrTx/>
                <a:buFontTx/>
                <a:buNone/>
              </a:pPr>
              <a:t>77</a:t>
            </a:fld>
            <a:endParaRPr lang="en-GB" altLang="en-US" sz="1000">
              <a:solidFill>
                <a:srgbClr val="000000"/>
              </a:solidFill>
            </a:endParaRPr>
          </a:p>
        </p:txBody>
      </p:sp>
      <p:sp>
        <p:nvSpPr>
          <p:cNvPr id="33796" name="Rectangle 3">
            <a:extLst>
              <a:ext uri="{FF2B5EF4-FFF2-40B4-BE49-F238E27FC236}">
                <a16:creationId xmlns:a16="http://schemas.microsoft.com/office/drawing/2014/main" id="{4CFCD49B-A513-AA1E-6D9D-96E21C71E677}"/>
              </a:ext>
            </a:extLst>
          </p:cNvPr>
          <p:cNvSpPr>
            <a:spLocks noChangeArrowheads="1"/>
          </p:cNvSpPr>
          <p:nvPr/>
        </p:nvSpPr>
        <p:spPr bwMode="auto">
          <a:xfrm>
            <a:off x="3876069" y="533401"/>
            <a:ext cx="4822451" cy="11306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marL="361950" indent="-254000">
              <a:buClr>
                <a:srgbClr val="000000"/>
              </a:buClr>
              <a:buSzPct val="100000"/>
              <a:buFont typeface="Times New Roman" panose="02020603050405020304" pitchFamily="18" charset="0"/>
              <a:tabLst>
                <a:tab pos="361950" algn="l"/>
                <a:tab pos="809625" algn="l"/>
                <a:tab pos="1258888" algn="l"/>
                <a:tab pos="1708150" algn="l"/>
                <a:tab pos="2157413" algn="l"/>
                <a:tab pos="2606675" algn="l"/>
                <a:tab pos="3055938" algn="l"/>
                <a:tab pos="3505200" algn="l"/>
                <a:tab pos="3954463" algn="l"/>
                <a:tab pos="4403725" algn="l"/>
                <a:tab pos="4852988" algn="l"/>
                <a:tab pos="5302250" algn="l"/>
                <a:tab pos="5751513" algn="l"/>
                <a:tab pos="6200775" algn="l"/>
                <a:tab pos="6650038" algn="l"/>
                <a:tab pos="7099300" algn="l"/>
                <a:tab pos="7548563" algn="l"/>
                <a:tab pos="7997825" algn="l"/>
                <a:tab pos="8447088" algn="l"/>
                <a:tab pos="8896350" algn="l"/>
                <a:tab pos="9345613" algn="l"/>
              </a:tabLst>
              <a:defRPr>
                <a:solidFill>
                  <a:schemeClr val="bg1"/>
                </a:solidFill>
                <a:latin typeface="Arial" panose="020B0604020202020204" pitchFamily="34" charset="0"/>
                <a:cs typeface="Noto Sans CJK SC Regular" charset="0"/>
              </a:defRPr>
            </a:lvl1pPr>
            <a:lvl2pPr>
              <a:buClr>
                <a:srgbClr val="000000"/>
              </a:buClr>
              <a:buSzPct val="100000"/>
              <a:buFont typeface="Times New Roman" panose="02020603050405020304" pitchFamily="18" charset="0"/>
              <a:tabLst>
                <a:tab pos="361950" algn="l"/>
                <a:tab pos="809625" algn="l"/>
                <a:tab pos="1258888" algn="l"/>
                <a:tab pos="1708150" algn="l"/>
                <a:tab pos="2157413" algn="l"/>
                <a:tab pos="2606675" algn="l"/>
                <a:tab pos="3055938" algn="l"/>
                <a:tab pos="3505200" algn="l"/>
                <a:tab pos="3954463" algn="l"/>
                <a:tab pos="4403725" algn="l"/>
                <a:tab pos="4852988" algn="l"/>
                <a:tab pos="5302250" algn="l"/>
                <a:tab pos="5751513" algn="l"/>
                <a:tab pos="6200775" algn="l"/>
                <a:tab pos="6650038" algn="l"/>
                <a:tab pos="7099300" algn="l"/>
                <a:tab pos="7548563" algn="l"/>
                <a:tab pos="7997825" algn="l"/>
                <a:tab pos="8447088" algn="l"/>
                <a:tab pos="8896350" algn="l"/>
                <a:tab pos="9345613" algn="l"/>
              </a:tabLst>
              <a:defRPr>
                <a:solidFill>
                  <a:schemeClr val="bg1"/>
                </a:solidFill>
                <a:latin typeface="Arial" panose="020B0604020202020204" pitchFamily="34" charset="0"/>
                <a:cs typeface="Noto Sans CJK SC Regular" charset="0"/>
              </a:defRPr>
            </a:lvl2pPr>
            <a:lvl3pPr>
              <a:buClr>
                <a:srgbClr val="000000"/>
              </a:buClr>
              <a:buSzPct val="100000"/>
              <a:buFont typeface="Times New Roman" panose="02020603050405020304" pitchFamily="18" charset="0"/>
              <a:tabLst>
                <a:tab pos="361950" algn="l"/>
                <a:tab pos="809625" algn="l"/>
                <a:tab pos="1258888" algn="l"/>
                <a:tab pos="1708150" algn="l"/>
                <a:tab pos="2157413" algn="l"/>
                <a:tab pos="2606675" algn="l"/>
                <a:tab pos="3055938" algn="l"/>
                <a:tab pos="3505200" algn="l"/>
                <a:tab pos="3954463" algn="l"/>
                <a:tab pos="4403725" algn="l"/>
                <a:tab pos="4852988" algn="l"/>
                <a:tab pos="5302250" algn="l"/>
                <a:tab pos="5751513" algn="l"/>
                <a:tab pos="6200775" algn="l"/>
                <a:tab pos="6650038" algn="l"/>
                <a:tab pos="7099300" algn="l"/>
                <a:tab pos="7548563" algn="l"/>
                <a:tab pos="7997825" algn="l"/>
                <a:tab pos="8447088" algn="l"/>
                <a:tab pos="8896350" algn="l"/>
                <a:tab pos="9345613" algn="l"/>
              </a:tabLst>
              <a:defRPr>
                <a:solidFill>
                  <a:schemeClr val="bg1"/>
                </a:solidFill>
                <a:latin typeface="Arial" panose="020B0604020202020204" pitchFamily="34" charset="0"/>
                <a:cs typeface="Noto Sans CJK SC Regular" charset="0"/>
              </a:defRPr>
            </a:lvl3pPr>
            <a:lvl4pPr>
              <a:buClr>
                <a:srgbClr val="000000"/>
              </a:buClr>
              <a:buSzPct val="100000"/>
              <a:buFont typeface="Times New Roman" panose="02020603050405020304" pitchFamily="18" charset="0"/>
              <a:tabLst>
                <a:tab pos="361950" algn="l"/>
                <a:tab pos="809625" algn="l"/>
                <a:tab pos="1258888" algn="l"/>
                <a:tab pos="1708150" algn="l"/>
                <a:tab pos="2157413" algn="l"/>
                <a:tab pos="2606675" algn="l"/>
                <a:tab pos="3055938" algn="l"/>
                <a:tab pos="3505200" algn="l"/>
                <a:tab pos="3954463" algn="l"/>
                <a:tab pos="4403725" algn="l"/>
                <a:tab pos="4852988" algn="l"/>
                <a:tab pos="5302250" algn="l"/>
                <a:tab pos="5751513" algn="l"/>
                <a:tab pos="6200775" algn="l"/>
                <a:tab pos="6650038" algn="l"/>
                <a:tab pos="7099300" algn="l"/>
                <a:tab pos="7548563" algn="l"/>
                <a:tab pos="7997825" algn="l"/>
                <a:tab pos="8447088" algn="l"/>
                <a:tab pos="8896350" algn="l"/>
                <a:tab pos="9345613" algn="l"/>
              </a:tabLst>
              <a:defRPr>
                <a:solidFill>
                  <a:schemeClr val="bg1"/>
                </a:solidFill>
                <a:latin typeface="Arial" panose="020B0604020202020204" pitchFamily="34" charset="0"/>
                <a:cs typeface="Noto Sans CJK SC Regular" charset="0"/>
              </a:defRPr>
            </a:lvl4pPr>
            <a:lvl5pPr>
              <a:buClr>
                <a:srgbClr val="000000"/>
              </a:buClr>
              <a:buSzPct val="100000"/>
              <a:buFont typeface="Times New Roman" panose="02020603050405020304" pitchFamily="18" charset="0"/>
              <a:tabLst>
                <a:tab pos="361950" algn="l"/>
                <a:tab pos="809625" algn="l"/>
                <a:tab pos="1258888" algn="l"/>
                <a:tab pos="1708150" algn="l"/>
                <a:tab pos="2157413" algn="l"/>
                <a:tab pos="2606675" algn="l"/>
                <a:tab pos="3055938" algn="l"/>
                <a:tab pos="3505200" algn="l"/>
                <a:tab pos="3954463" algn="l"/>
                <a:tab pos="4403725" algn="l"/>
                <a:tab pos="4852988" algn="l"/>
                <a:tab pos="5302250" algn="l"/>
                <a:tab pos="5751513" algn="l"/>
                <a:tab pos="6200775" algn="l"/>
                <a:tab pos="6650038" algn="l"/>
                <a:tab pos="7099300" algn="l"/>
                <a:tab pos="7548563" algn="l"/>
                <a:tab pos="7997825" algn="l"/>
                <a:tab pos="8447088" algn="l"/>
                <a:tab pos="8896350" algn="l"/>
                <a:tab pos="93456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361950" algn="l"/>
                <a:tab pos="809625" algn="l"/>
                <a:tab pos="1258888" algn="l"/>
                <a:tab pos="1708150" algn="l"/>
                <a:tab pos="2157413" algn="l"/>
                <a:tab pos="2606675" algn="l"/>
                <a:tab pos="3055938" algn="l"/>
                <a:tab pos="3505200" algn="l"/>
                <a:tab pos="3954463" algn="l"/>
                <a:tab pos="4403725" algn="l"/>
                <a:tab pos="4852988" algn="l"/>
                <a:tab pos="5302250" algn="l"/>
                <a:tab pos="5751513" algn="l"/>
                <a:tab pos="6200775" algn="l"/>
                <a:tab pos="6650038" algn="l"/>
                <a:tab pos="7099300" algn="l"/>
                <a:tab pos="7548563" algn="l"/>
                <a:tab pos="7997825" algn="l"/>
                <a:tab pos="8447088" algn="l"/>
                <a:tab pos="8896350" algn="l"/>
                <a:tab pos="93456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361950" algn="l"/>
                <a:tab pos="809625" algn="l"/>
                <a:tab pos="1258888" algn="l"/>
                <a:tab pos="1708150" algn="l"/>
                <a:tab pos="2157413" algn="l"/>
                <a:tab pos="2606675" algn="l"/>
                <a:tab pos="3055938" algn="l"/>
                <a:tab pos="3505200" algn="l"/>
                <a:tab pos="3954463" algn="l"/>
                <a:tab pos="4403725" algn="l"/>
                <a:tab pos="4852988" algn="l"/>
                <a:tab pos="5302250" algn="l"/>
                <a:tab pos="5751513" algn="l"/>
                <a:tab pos="6200775" algn="l"/>
                <a:tab pos="6650038" algn="l"/>
                <a:tab pos="7099300" algn="l"/>
                <a:tab pos="7548563" algn="l"/>
                <a:tab pos="7997825" algn="l"/>
                <a:tab pos="8447088" algn="l"/>
                <a:tab pos="8896350" algn="l"/>
                <a:tab pos="93456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361950" algn="l"/>
                <a:tab pos="809625" algn="l"/>
                <a:tab pos="1258888" algn="l"/>
                <a:tab pos="1708150" algn="l"/>
                <a:tab pos="2157413" algn="l"/>
                <a:tab pos="2606675" algn="l"/>
                <a:tab pos="3055938" algn="l"/>
                <a:tab pos="3505200" algn="l"/>
                <a:tab pos="3954463" algn="l"/>
                <a:tab pos="4403725" algn="l"/>
                <a:tab pos="4852988" algn="l"/>
                <a:tab pos="5302250" algn="l"/>
                <a:tab pos="5751513" algn="l"/>
                <a:tab pos="6200775" algn="l"/>
                <a:tab pos="6650038" algn="l"/>
                <a:tab pos="7099300" algn="l"/>
                <a:tab pos="7548563" algn="l"/>
                <a:tab pos="7997825" algn="l"/>
                <a:tab pos="8447088" algn="l"/>
                <a:tab pos="8896350" algn="l"/>
                <a:tab pos="93456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361950" algn="l"/>
                <a:tab pos="809625" algn="l"/>
                <a:tab pos="1258888" algn="l"/>
                <a:tab pos="1708150" algn="l"/>
                <a:tab pos="2157413" algn="l"/>
                <a:tab pos="2606675" algn="l"/>
                <a:tab pos="3055938" algn="l"/>
                <a:tab pos="3505200" algn="l"/>
                <a:tab pos="3954463" algn="l"/>
                <a:tab pos="4403725" algn="l"/>
                <a:tab pos="4852988" algn="l"/>
                <a:tab pos="5302250" algn="l"/>
                <a:tab pos="5751513" algn="l"/>
                <a:tab pos="6200775" algn="l"/>
                <a:tab pos="6650038" algn="l"/>
                <a:tab pos="7099300" algn="l"/>
                <a:tab pos="7548563" algn="l"/>
                <a:tab pos="7997825" algn="l"/>
                <a:tab pos="8447088" algn="l"/>
                <a:tab pos="8896350" algn="l"/>
                <a:tab pos="9345613" algn="l"/>
              </a:tabLst>
              <a:defRPr>
                <a:solidFill>
                  <a:schemeClr val="bg1"/>
                </a:solidFill>
                <a:latin typeface="Arial" panose="020B0604020202020204" pitchFamily="34" charset="0"/>
                <a:cs typeface="Noto Sans CJK SC Regular" charset="0"/>
              </a:defRPr>
            </a:lvl9pPr>
          </a:lstStyle>
          <a:p>
            <a:pPr algn="ctr">
              <a:lnSpc>
                <a:spcPct val="80000"/>
              </a:lnSpc>
              <a:spcBef>
                <a:spcPts val="400"/>
              </a:spcBef>
              <a:buClrTx/>
            </a:pPr>
            <a:r>
              <a:rPr lang="en-GB" altLang="en-US" sz="4000" b="1">
                <a:solidFill>
                  <a:srgbClr val="000000"/>
                </a:solidFill>
              </a:rPr>
              <a:t>Service Invocation</a:t>
            </a:r>
          </a:p>
          <a:p>
            <a:pPr algn="ctr">
              <a:lnSpc>
                <a:spcPct val="80000"/>
              </a:lnSpc>
              <a:spcBef>
                <a:spcPts val="400"/>
              </a:spcBef>
              <a:buClrTx/>
            </a:pPr>
            <a:endParaRPr lang="en-GB" altLang="en-US" sz="4000" b="1">
              <a:solidFill>
                <a:srgbClr val="000000"/>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5601">
                                            <p:txEl>
                                              <p:pRg st="1" end="1"/>
                                            </p:txEl>
                                          </p:spTgt>
                                        </p:tgtEl>
                                        <p:attrNameLst>
                                          <p:attrName>style.visibility</p:attrName>
                                        </p:attrNameLst>
                                      </p:cBhvr>
                                      <p:to>
                                        <p:strVal val="visible"/>
                                      </p:to>
                                    </p:set>
                                    <p:anim calcmode="lin" valueType="num">
                                      <p:cBhvr additive="base">
                                        <p:cTn id="7" dur="500" fill="hold"/>
                                        <p:tgtEl>
                                          <p:spTgt spid="2560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601">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5601">
                                            <p:txEl>
                                              <p:pRg st="2" end="2"/>
                                            </p:txEl>
                                          </p:spTgt>
                                        </p:tgtEl>
                                        <p:attrNameLst>
                                          <p:attrName>style.visibility</p:attrName>
                                        </p:attrNameLst>
                                      </p:cBhvr>
                                      <p:to>
                                        <p:strVal val="visible"/>
                                      </p:to>
                                    </p:set>
                                    <p:anim calcmode="lin" valueType="num">
                                      <p:cBhvr additive="base">
                                        <p:cTn id="11" dur="500" fill="hold"/>
                                        <p:tgtEl>
                                          <p:spTgt spid="25601">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560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25601">
                                            <p:txEl>
                                              <p:pRg st="3" end="3"/>
                                            </p:txEl>
                                          </p:spTgt>
                                        </p:tgtEl>
                                        <p:attrNameLst>
                                          <p:attrName>style.visibility</p:attrName>
                                        </p:attrNameLst>
                                      </p:cBhvr>
                                      <p:to>
                                        <p:strVal val="visible"/>
                                      </p:to>
                                    </p:set>
                                    <p:anim calcmode="lin" valueType="num">
                                      <p:cBhvr additive="base">
                                        <p:cTn id="17" dur="500" fill="hold"/>
                                        <p:tgtEl>
                                          <p:spTgt spid="25601">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5601">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5601">
                                            <p:txEl>
                                              <p:pRg st="4" end="4"/>
                                            </p:txEl>
                                          </p:spTgt>
                                        </p:tgtEl>
                                        <p:attrNameLst>
                                          <p:attrName>style.visibility</p:attrName>
                                        </p:attrNameLst>
                                      </p:cBhvr>
                                      <p:to>
                                        <p:strVal val="visible"/>
                                      </p:to>
                                    </p:set>
                                    <p:anim calcmode="lin" valueType="num">
                                      <p:cBhvr additive="base">
                                        <p:cTn id="21" dur="500" fill="hold"/>
                                        <p:tgtEl>
                                          <p:spTgt spid="25601">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5601">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5601">
                                            <p:txEl>
                                              <p:pRg st="5" end="5"/>
                                            </p:txEl>
                                          </p:spTgt>
                                        </p:tgtEl>
                                        <p:attrNameLst>
                                          <p:attrName>style.visibility</p:attrName>
                                        </p:attrNameLst>
                                      </p:cBhvr>
                                      <p:to>
                                        <p:strVal val="visible"/>
                                      </p:to>
                                    </p:set>
                                    <p:anim calcmode="lin" valueType="num">
                                      <p:cBhvr additive="base">
                                        <p:cTn id="25" dur="500" fill="hold"/>
                                        <p:tgtEl>
                                          <p:spTgt spid="25601">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560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25601">
                                            <p:txEl>
                                              <p:pRg st="6" end="6"/>
                                            </p:txEl>
                                          </p:spTgt>
                                        </p:tgtEl>
                                        <p:attrNameLst>
                                          <p:attrName>style.visibility</p:attrName>
                                        </p:attrNameLst>
                                      </p:cBhvr>
                                      <p:to>
                                        <p:strVal val="visible"/>
                                      </p:to>
                                    </p:set>
                                    <p:anim calcmode="lin" valueType="num">
                                      <p:cBhvr additive="base">
                                        <p:cTn id="31" dur="500" fill="hold"/>
                                        <p:tgtEl>
                                          <p:spTgt spid="25601">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5601">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5601">
                                            <p:txEl>
                                              <p:pRg st="7" end="7"/>
                                            </p:txEl>
                                          </p:spTgt>
                                        </p:tgtEl>
                                        <p:attrNameLst>
                                          <p:attrName>style.visibility</p:attrName>
                                        </p:attrNameLst>
                                      </p:cBhvr>
                                      <p:to>
                                        <p:strVal val="visible"/>
                                      </p:to>
                                    </p:set>
                                    <p:anim calcmode="lin" valueType="num">
                                      <p:cBhvr additive="base">
                                        <p:cTn id="35" dur="500" fill="hold"/>
                                        <p:tgtEl>
                                          <p:spTgt spid="25601">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5601">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5601">
                                            <p:txEl>
                                              <p:pRg st="8" end="8"/>
                                            </p:txEl>
                                          </p:spTgt>
                                        </p:tgtEl>
                                        <p:attrNameLst>
                                          <p:attrName>style.visibility</p:attrName>
                                        </p:attrNameLst>
                                      </p:cBhvr>
                                      <p:to>
                                        <p:strVal val="visible"/>
                                      </p:to>
                                    </p:set>
                                    <p:anim calcmode="lin" valueType="num">
                                      <p:cBhvr additive="base">
                                        <p:cTn id="39" dur="500" fill="hold"/>
                                        <p:tgtEl>
                                          <p:spTgt spid="25601">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5601">
                                            <p:txEl>
                                              <p:pRg st="8" end="8"/>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5601">
                                            <p:txEl>
                                              <p:pRg st="9" end="9"/>
                                            </p:txEl>
                                          </p:spTgt>
                                        </p:tgtEl>
                                        <p:attrNameLst>
                                          <p:attrName>style.visibility</p:attrName>
                                        </p:attrNameLst>
                                      </p:cBhvr>
                                      <p:to>
                                        <p:strVal val="visible"/>
                                      </p:to>
                                    </p:set>
                                    <p:anim calcmode="lin" valueType="num">
                                      <p:cBhvr additive="base">
                                        <p:cTn id="43" dur="500" fill="hold"/>
                                        <p:tgtEl>
                                          <p:spTgt spid="25601">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5601">
                                            <p:txEl>
                                              <p:pRg st="9" end="9"/>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5601">
                                            <p:txEl>
                                              <p:pRg st="10" end="10"/>
                                            </p:txEl>
                                          </p:spTgt>
                                        </p:tgtEl>
                                        <p:attrNameLst>
                                          <p:attrName>style.visibility</p:attrName>
                                        </p:attrNameLst>
                                      </p:cBhvr>
                                      <p:to>
                                        <p:strVal val="visible"/>
                                      </p:to>
                                    </p:set>
                                    <p:anim calcmode="lin" valueType="num">
                                      <p:cBhvr additive="base">
                                        <p:cTn id="47" dur="500" fill="hold"/>
                                        <p:tgtEl>
                                          <p:spTgt spid="25601">
                                            <p:txEl>
                                              <p:pRg st="10" end="1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5601">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ext Box 1">
            <a:extLst>
              <a:ext uri="{FF2B5EF4-FFF2-40B4-BE49-F238E27FC236}">
                <a16:creationId xmlns:a16="http://schemas.microsoft.com/office/drawing/2014/main" id="{10F7126C-C75D-1B4C-64A9-0538E9AE873F}"/>
              </a:ext>
            </a:extLst>
          </p:cNvPr>
          <p:cNvSpPr txBox="1">
            <a:spLocks noChangeArrowheads="1"/>
          </p:cNvSpPr>
          <p:nvPr/>
        </p:nvSpPr>
        <p:spPr bwMode="auto">
          <a:xfrm>
            <a:off x="2322513" y="1828800"/>
            <a:ext cx="7848600" cy="2590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360363" indent="-255588">
              <a:tabLst>
                <a:tab pos="360363" algn="l"/>
                <a:tab pos="808038" algn="l"/>
                <a:tab pos="1257300" algn="l"/>
                <a:tab pos="1706563" algn="l"/>
                <a:tab pos="2155825" algn="l"/>
                <a:tab pos="2605088" algn="l"/>
                <a:tab pos="3054350" algn="l"/>
                <a:tab pos="3503613" algn="l"/>
                <a:tab pos="3952875" algn="l"/>
                <a:tab pos="4402138" algn="l"/>
                <a:tab pos="4851400" algn="l"/>
                <a:tab pos="5300663" algn="l"/>
                <a:tab pos="5749925" algn="l"/>
                <a:tab pos="6199188" algn="l"/>
                <a:tab pos="6648450" algn="l"/>
                <a:tab pos="7097713" algn="l"/>
                <a:tab pos="7546975" algn="l"/>
                <a:tab pos="7996238" algn="l"/>
                <a:tab pos="8445500" algn="l"/>
                <a:tab pos="8894763" algn="l"/>
                <a:tab pos="9344025" algn="l"/>
              </a:tabLst>
              <a:defRPr>
                <a:solidFill>
                  <a:srgbClr val="FFFFFF"/>
                </a:solidFill>
                <a:latin typeface="Arial" charset="0"/>
                <a:ea typeface="Noto Sans CJK SC Regular" charset="0"/>
                <a:cs typeface="Noto Sans CJK SC Regular" charset="0"/>
              </a:defRPr>
            </a:lvl1pPr>
            <a:lvl2pPr marL="615950" indent="-228600">
              <a:tabLst>
                <a:tab pos="360363" algn="l"/>
                <a:tab pos="808038" algn="l"/>
                <a:tab pos="1257300" algn="l"/>
                <a:tab pos="1706563" algn="l"/>
                <a:tab pos="2155825" algn="l"/>
                <a:tab pos="2605088" algn="l"/>
                <a:tab pos="3054350" algn="l"/>
                <a:tab pos="3503613" algn="l"/>
                <a:tab pos="3952875" algn="l"/>
                <a:tab pos="4402138" algn="l"/>
                <a:tab pos="4851400" algn="l"/>
                <a:tab pos="5300663" algn="l"/>
                <a:tab pos="5749925" algn="l"/>
                <a:tab pos="6199188" algn="l"/>
                <a:tab pos="6648450" algn="l"/>
                <a:tab pos="7097713" algn="l"/>
                <a:tab pos="7546975" algn="l"/>
                <a:tab pos="7996238" algn="l"/>
                <a:tab pos="8445500" algn="l"/>
                <a:tab pos="8894763" algn="l"/>
                <a:tab pos="9344025" algn="l"/>
              </a:tabLst>
              <a:defRPr>
                <a:solidFill>
                  <a:srgbClr val="FFFFFF"/>
                </a:solidFill>
                <a:latin typeface="Arial" charset="0"/>
                <a:ea typeface="Noto Sans CJK SC Regular" charset="0"/>
                <a:cs typeface="Noto Sans CJK SC Regular" charset="0"/>
              </a:defRPr>
            </a:lvl2pPr>
            <a:lvl3pPr>
              <a:tabLst>
                <a:tab pos="360363" algn="l"/>
                <a:tab pos="808038" algn="l"/>
                <a:tab pos="1257300" algn="l"/>
                <a:tab pos="1706563" algn="l"/>
                <a:tab pos="2155825" algn="l"/>
                <a:tab pos="2605088" algn="l"/>
                <a:tab pos="3054350" algn="l"/>
                <a:tab pos="3503613" algn="l"/>
                <a:tab pos="3952875" algn="l"/>
                <a:tab pos="4402138" algn="l"/>
                <a:tab pos="4851400" algn="l"/>
                <a:tab pos="5300663" algn="l"/>
                <a:tab pos="5749925" algn="l"/>
                <a:tab pos="6199188" algn="l"/>
                <a:tab pos="6648450" algn="l"/>
                <a:tab pos="7097713" algn="l"/>
                <a:tab pos="7546975" algn="l"/>
                <a:tab pos="7996238" algn="l"/>
                <a:tab pos="8445500" algn="l"/>
                <a:tab pos="8894763" algn="l"/>
                <a:tab pos="9344025" algn="l"/>
              </a:tabLst>
              <a:defRPr>
                <a:solidFill>
                  <a:srgbClr val="FFFFFF"/>
                </a:solidFill>
                <a:latin typeface="Arial" charset="0"/>
                <a:ea typeface="Noto Sans CJK SC Regular" charset="0"/>
                <a:cs typeface="Noto Sans CJK SC Regular" charset="0"/>
              </a:defRPr>
            </a:lvl3pPr>
            <a:lvl4pPr>
              <a:tabLst>
                <a:tab pos="360363" algn="l"/>
                <a:tab pos="808038" algn="l"/>
                <a:tab pos="1257300" algn="l"/>
                <a:tab pos="1706563" algn="l"/>
                <a:tab pos="2155825" algn="l"/>
                <a:tab pos="2605088" algn="l"/>
                <a:tab pos="3054350" algn="l"/>
                <a:tab pos="3503613" algn="l"/>
                <a:tab pos="3952875" algn="l"/>
                <a:tab pos="4402138" algn="l"/>
                <a:tab pos="4851400" algn="l"/>
                <a:tab pos="5300663" algn="l"/>
                <a:tab pos="5749925" algn="l"/>
                <a:tab pos="6199188" algn="l"/>
                <a:tab pos="6648450" algn="l"/>
                <a:tab pos="7097713" algn="l"/>
                <a:tab pos="7546975" algn="l"/>
                <a:tab pos="7996238" algn="l"/>
                <a:tab pos="8445500" algn="l"/>
                <a:tab pos="8894763" algn="l"/>
                <a:tab pos="9344025" algn="l"/>
              </a:tabLst>
              <a:defRPr>
                <a:solidFill>
                  <a:srgbClr val="FFFFFF"/>
                </a:solidFill>
                <a:latin typeface="Arial" charset="0"/>
                <a:ea typeface="Noto Sans CJK SC Regular" charset="0"/>
                <a:cs typeface="Noto Sans CJK SC Regular" charset="0"/>
              </a:defRPr>
            </a:lvl4pPr>
            <a:lvl5pPr>
              <a:tabLst>
                <a:tab pos="360363" algn="l"/>
                <a:tab pos="808038" algn="l"/>
                <a:tab pos="1257300" algn="l"/>
                <a:tab pos="1706563" algn="l"/>
                <a:tab pos="2155825" algn="l"/>
                <a:tab pos="2605088" algn="l"/>
                <a:tab pos="3054350" algn="l"/>
                <a:tab pos="3503613" algn="l"/>
                <a:tab pos="3952875" algn="l"/>
                <a:tab pos="4402138" algn="l"/>
                <a:tab pos="4851400" algn="l"/>
                <a:tab pos="5300663" algn="l"/>
                <a:tab pos="5749925" algn="l"/>
                <a:tab pos="6199188" algn="l"/>
                <a:tab pos="6648450" algn="l"/>
                <a:tab pos="7097713" algn="l"/>
                <a:tab pos="7546975" algn="l"/>
                <a:tab pos="7996238" algn="l"/>
                <a:tab pos="8445500" algn="l"/>
                <a:tab pos="8894763" algn="l"/>
                <a:tab pos="9344025" algn="l"/>
              </a:tabLst>
              <a:defRPr>
                <a:solidFill>
                  <a:srgbClr val="FFFFFF"/>
                </a:solidFill>
                <a:latin typeface="Arial" charset="0"/>
                <a:ea typeface="Noto Sans CJK SC Regular"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itchFamily="16" charset="0"/>
              <a:tabLst>
                <a:tab pos="360363" algn="l"/>
                <a:tab pos="808038" algn="l"/>
                <a:tab pos="1257300" algn="l"/>
                <a:tab pos="1706563" algn="l"/>
                <a:tab pos="2155825" algn="l"/>
                <a:tab pos="2605088" algn="l"/>
                <a:tab pos="3054350" algn="l"/>
                <a:tab pos="3503613" algn="l"/>
                <a:tab pos="3952875" algn="l"/>
                <a:tab pos="4402138" algn="l"/>
                <a:tab pos="4851400" algn="l"/>
                <a:tab pos="5300663" algn="l"/>
                <a:tab pos="5749925" algn="l"/>
                <a:tab pos="6199188" algn="l"/>
                <a:tab pos="6648450" algn="l"/>
                <a:tab pos="7097713" algn="l"/>
                <a:tab pos="7546975" algn="l"/>
                <a:tab pos="7996238" algn="l"/>
                <a:tab pos="8445500" algn="l"/>
                <a:tab pos="8894763" algn="l"/>
                <a:tab pos="9344025" algn="l"/>
              </a:tabLst>
              <a:defRPr>
                <a:solidFill>
                  <a:srgbClr val="FFFFFF"/>
                </a:solidFill>
                <a:latin typeface="Arial" charset="0"/>
                <a:ea typeface="Noto Sans CJK SC Regular"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itchFamily="16" charset="0"/>
              <a:tabLst>
                <a:tab pos="360363" algn="l"/>
                <a:tab pos="808038" algn="l"/>
                <a:tab pos="1257300" algn="l"/>
                <a:tab pos="1706563" algn="l"/>
                <a:tab pos="2155825" algn="l"/>
                <a:tab pos="2605088" algn="l"/>
                <a:tab pos="3054350" algn="l"/>
                <a:tab pos="3503613" algn="l"/>
                <a:tab pos="3952875" algn="l"/>
                <a:tab pos="4402138" algn="l"/>
                <a:tab pos="4851400" algn="l"/>
                <a:tab pos="5300663" algn="l"/>
                <a:tab pos="5749925" algn="l"/>
                <a:tab pos="6199188" algn="l"/>
                <a:tab pos="6648450" algn="l"/>
                <a:tab pos="7097713" algn="l"/>
                <a:tab pos="7546975" algn="l"/>
                <a:tab pos="7996238" algn="l"/>
                <a:tab pos="8445500" algn="l"/>
                <a:tab pos="8894763" algn="l"/>
                <a:tab pos="9344025" algn="l"/>
              </a:tabLst>
              <a:defRPr>
                <a:solidFill>
                  <a:srgbClr val="FFFFFF"/>
                </a:solidFill>
                <a:latin typeface="Arial" charset="0"/>
                <a:ea typeface="Noto Sans CJK SC Regular"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itchFamily="16" charset="0"/>
              <a:tabLst>
                <a:tab pos="360363" algn="l"/>
                <a:tab pos="808038" algn="l"/>
                <a:tab pos="1257300" algn="l"/>
                <a:tab pos="1706563" algn="l"/>
                <a:tab pos="2155825" algn="l"/>
                <a:tab pos="2605088" algn="l"/>
                <a:tab pos="3054350" algn="l"/>
                <a:tab pos="3503613" algn="l"/>
                <a:tab pos="3952875" algn="l"/>
                <a:tab pos="4402138" algn="l"/>
                <a:tab pos="4851400" algn="l"/>
                <a:tab pos="5300663" algn="l"/>
                <a:tab pos="5749925" algn="l"/>
                <a:tab pos="6199188" algn="l"/>
                <a:tab pos="6648450" algn="l"/>
                <a:tab pos="7097713" algn="l"/>
                <a:tab pos="7546975" algn="l"/>
                <a:tab pos="7996238" algn="l"/>
                <a:tab pos="8445500" algn="l"/>
                <a:tab pos="8894763" algn="l"/>
                <a:tab pos="9344025" algn="l"/>
              </a:tabLst>
              <a:defRPr>
                <a:solidFill>
                  <a:srgbClr val="FFFFFF"/>
                </a:solidFill>
                <a:latin typeface="Arial" charset="0"/>
                <a:ea typeface="Noto Sans CJK SC Regular"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itchFamily="16" charset="0"/>
              <a:tabLst>
                <a:tab pos="360363" algn="l"/>
                <a:tab pos="808038" algn="l"/>
                <a:tab pos="1257300" algn="l"/>
                <a:tab pos="1706563" algn="l"/>
                <a:tab pos="2155825" algn="l"/>
                <a:tab pos="2605088" algn="l"/>
                <a:tab pos="3054350" algn="l"/>
                <a:tab pos="3503613" algn="l"/>
                <a:tab pos="3952875" algn="l"/>
                <a:tab pos="4402138" algn="l"/>
                <a:tab pos="4851400" algn="l"/>
                <a:tab pos="5300663" algn="l"/>
                <a:tab pos="5749925" algn="l"/>
                <a:tab pos="6199188" algn="l"/>
                <a:tab pos="6648450" algn="l"/>
                <a:tab pos="7097713" algn="l"/>
                <a:tab pos="7546975" algn="l"/>
                <a:tab pos="7996238" algn="l"/>
                <a:tab pos="8445500" algn="l"/>
                <a:tab pos="8894763" algn="l"/>
                <a:tab pos="9344025" algn="l"/>
              </a:tabLst>
              <a:defRPr>
                <a:solidFill>
                  <a:srgbClr val="FFFFFF"/>
                </a:solidFill>
                <a:latin typeface="Arial" charset="0"/>
                <a:ea typeface="Noto Sans CJK SC Regular" charset="0"/>
                <a:cs typeface="Noto Sans CJK SC Regular" charset="0"/>
              </a:defRPr>
            </a:lvl9pPr>
          </a:lstStyle>
          <a:p>
            <a:pPr algn="just">
              <a:lnSpc>
                <a:spcPct val="150000"/>
              </a:lnSpc>
              <a:spcBef>
                <a:spcPts val="400"/>
              </a:spcBef>
              <a:buClr>
                <a:srgbClr val="2DA2BF"/>
              </a:buClr>
              <a:buSzPct val="100000"/>
              <a:buFont typeface="Wingdings 3" pitchFamily="16" charset="2"/>
              <a:buChar char=""/>
              <a:defRPr/>
            </a:pPr>
            <a:r>
              <a:rPr lang="en-GB" sz="2000" b="1" dirty="0">
                <a:solidFill>
                  <a:srgbClr val="FFFF00"/>
                </a:solidFill>
              </a:rPr>
              <a:t>Enterprise Service Bus or ESB  supports messaging, Web Service integration, data transformation and intelligent routing for SOC</a:t>
            </a:r>
          </a:p>
          <a:p>
            <a:pPr marL="887413" lvl="2" indent="-255588" algn="just">
              <a:lnSpc>
                <a:spcPct val="150000"/>
              </a:lnSpc>
              <a:spcBef>
                <a:spcPts val="400"/>
              </a:spcBef>
              <a:buClr>
                <a:srgbClr val="2DA2BF"/>
              </a:buClr>
              <a:buSzPct val="100000"/>
              <a:buFont typeface="Wingdings 3" pitchFamily="16" charset="2"/>
              <a:buChar char=""/>
              <a:defRPr/>
            </a:pPr>
            <a:r>
              <a:rPr lang="en-GB" sz="2000" b="1" dirty="0">
                <a:solidFill>
                  <a:srgbClr val="FFFF00"/>
                </a:solidFill>
              </a:rPr>
              <a:t>Decouples service provision from service access. </a:t>
            </a:r>
          </a:p>
          <a:p>
            <a:pPr marL="361950" indent="-254000">
              <a:spcBef>
                <a:spcPts val="400"/>
              </a:spcBef>
              <a:buSzPct val="100000"/>
              <a:defRPr/>
            </a:pPr>
            <a:endParaRPr lang="en-GB" sz="2300" dirty="0">
              <a:solidFill>
                <a:srgbClr val="000000"/>
              </a:solidFill>
              <a:latin typeface="Lucida Sans Unicode" pitchFamily="32" charset="0"/>
            </a:endParaRPr>
          </a:p>
        </p:txBody>
      </p:sp>
      <p:sp>
        <p:nvSpPr>
          <p:cNvPr id="35843" name="Text Box 3">
            <a:extLst>
              <a:ext uri="{FF2B5EF4-FFF2-40B4-BE49-F238E27FC236}">
                <a16:creationId xmlns:a16="http://schemas.microsoft.com/office/drawing/2014/main" id="{E644C9E4-033C-0339-927C-618D039019C2}"/>
              </a:ext>
            </a:extLst>
          </p:cNvPr>
          <p:cNvSpPr txBox="1">
            <a:spLocks noChangeArrowheads="1"/>
          </p:cNvSpPr>
          <p:nvPr/>
        </p:nvSpPr>
        <p:spPr bwMode="auto">
          <a:xfrm>
            <a:off x="10171113" y="6408739"/>
            <a:ext cx="366712"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1pPr>
            <a:lvl2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2pPr>
            <a:lvl3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3pPr>
            <a:lvl4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4pPr>
            <a:lvl5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9pPr>
          </a:lstStyle>
          <a:p>
            <a:pPr algn="r" eaLnBrk="1" hangingPunct="1">
              <a:buClrTx/>
              <a:buFontTx/>
              <a:buNone/>
            </a:pPr>
            <a:fld id="{6611F6EA-CFF0-4DD3-99DB-EA13515254CB}" type="slidenum">
              <a:rPr lang="en-GB" altLang="en-US" sz="1000">
                <a:solidFill>
                  <a:srgbClr val="000000"/>
                </a:solidFill>
              </a:rPr>
              <a:pPr algn="r" eaLnBrk="1" hangingPunct="1">
                <a:buClrTx/>
                <a:buFontTx/>
                <a:buNone/>
              </a:pPr>
              <a:t>78</a:t>
            </a:fld>
            <a:endParaRPr lang="en-GB" altLang="en-US" sz="1000">
              <a:solidFill>
                <a:srgbClr val="000000"/>
              </a:solidFill>
            </a:endParaRPr>
          </a:p>
        </p:txBody>
      </p:sp>
      <p:pic>
        <p:nvPicPr>
          <p:cNvPr id="35844" name="Picture 4">
            <a:extLst>
              <a:ext uri="{FF2B5EF4-FFF2-40B4-BE49-F238E27FC236}">
                <a16:creationId xmlns:a16="http://schemas.microsoft.com/office/drawing/2014/main" id="{D29F55BD-2797-DC44-B423-F2713107A5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74639"/>
            <a:ext cx="8229600" cy="1146175"/>
          </a:xfrm>
          <a:prstGeom prst="rect">
            <a:avLst/>
          </a:prstGeom>
          <a:noFill/>
          <a:ln w="9525">
            <a:solidFill>
              <a:schemeClr val="accent2"/>
            </a:solidFill>
            <a:round/>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ext Box 1">
            <a:extLst>
              <a:ext uri="{FF2B5EF4-FFF2-40B4-BE49-F238E27FC236}">
                <a16:creationId xmlns:a16="http://schemas.microsoft.com/office/drawing/2014/main" id="{D71DCAFD-52BC-AE0A-A38D-A6E6978AD6E4}"/>
              </a:ext>
            </a:extLst>
          </p:cNvPr>
          <p:cNvSpPr txBox="1">
            <a:spLocks noChangeArrowheads="1"/>
          </p:cNvSpPr>
          <p:nvPr/>
        </p:nvSpPr>
        <p:spPr bwMode="auto">
          <a:xfrm>
            <a:off x="1981200" y="1481138"/>
            <a:ext cx="8229600" cy="4081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360363" indent="-255588">
              <a:tabLst>
                <a:tab pos="360363" algn="l"/>
                <a:tab pos="808038" algn="l"/>
                <a:tab pos="1257300" algn="l"/>
                <a:tab pos="1706563" algn="l"/>
                <a:tab pos="2155825" algn="l"/>
                <a:tab pos="2605088" algn="l"/>
                <a:tab pos="3054350" algn="l"/>
                <a:tab pos="3503613" algn="l"/>
                <a:tab pos="3952875" algn="l"/>
                <a:tab pos="4402138" algn="l"/>
                <a:tab pos="4851400" algn="l"/>
                <a:tab pos="5300663" algn="l"/>
                <a:tab pos="5749925" algn="l"/>
                <a:tab pos="6199188" algn="l"/>
                <a:tab pos="6648450" algn="l"/>
                <a:tab pos="7097713" algn="l"/>
                <a:tab pos="7546975" algn="l"/>
                <a:tab pos="7996238" algn="l"/>
                <a:tab pos="8445500" algn="l"/>
                <a:tab pos="8894763" algn="l"/>
                <a:tab pos="9344025" algn="l"/>
              </a:tabLst>
              <a:defRPr>
                <a:solidFill>
                  <a:srgbClr val="FFFFFF"/>
                </a:solidFill>
                <a:latin typeface="Arial" charset="0"/>
                <a:ea typeface="Noto Sans CJK SC Regular" charset="0"/>
                <a:cs typeface="Noto Sans CJK SC Regular" charset="0"/>
              </a:defRPr>
            </a:lvl1pPr>
            <a:lvl2pPr marL="615950" indent="-228600">
              <a:tabLst>
                <a:tab pos="360363" algn="l"/>
                <a:tab pos="808038" algn="l"/>
                <a:tab pos="1257300" algn="l"/>
                <a:tab pos="1706563" algn="l"/>
                <a:tab pos="2155825" algn="l"/>
                <a:tab pos="2605088" algn="l"/>
                <a:tab pos="3054350" algn="l"/>
                <a:tab pos="3503613" algn="l"/>
                <a:tab pos="3952875" algn="l"/>
                <a:tab pos="4402138" algn="l"/>
                <a:tab pos="4851400" algn="l"/>
                <a:tab pos="5300663" algn="l"/>
                <a:tab pos="5749925" algn="l"/>
                <a:tab pos="6199188" algn="l"/>
                <a:tab pos="6648450" algn="l"/>
                <a:tab pos="7097713" algn="l"/>
                <a:tab pos="7546975" algn="l"/>
                <a:tab pos="7996238" algn="l"/>
                <a:tab pos="8445500" algn="l"/>
                <a:tab pos="8894763" algn="l"/>
                <a:tab pos="9344025" algn="l"/>
              </a:tabLst>
              <a:defRPr>
                <a:solidFill>
                  <a:srgbClr val="FFFFFF"/>
                </a:solidFill>
                <a:latin typeface="Arial" charset="0"/>
                <a:ea typeface="Noto Sans CJK SC Regular" charset="0"/>
                <a:cs typeface="Noto Sans CJK SC Regular" charset="0"/>
              </a:defRPr>
            </a:lvl2pPr>
            <a:lvl3pPr>
              <a:tabLst>
                <a:tab pos="360363" algn="l"/>
                <a:tab pos="808038" algn="l"/>
                <a:tab pos="1257300" algn="l"/>
                <a:tab pos="1706563" algn="l"/>
                <a:tab pos="2155825" algn="l"/>
                <a:tab pos="2605088" algn="l"/>
                <a:tab pos="3054350" algn="l"/>
                <a:tab pos="3503613" algn="l"/>
                <a:tab pos="3952875" algn="l"/>
                <a:tab pos="4402138" algn="l"/>
                <a:tab pos="4851400" algn="l"/>
                <a:tab pos="5300663" algn="l"/>
                <a:tab pos="5749925" algn="l"/>
                <a:tab pos="6199188" algn="l"/>
                <a:tab pos="6648450" algn="l"/>
                <a:tab pos="7097713" algn="l"/>
                <a:tab pos="7546975" algn="l"/>
                <a:tab pos="7996238" algn="l"/>
                <a:tab pos="8445500" algn="l"/>
                <a:tab pos="8894763" algn="l"/>
                <a:tab pos="9344025" algn="l"/>
              </a:tabLst>
              <a:defRPr>
                <a:solidFill>
                  <a:srgbClr val="FFFFFF"/>
                </a:solidFill>
                <a:latin typeface="Arial" charset="0"/>
                <a:ea typeface="Noto Sans CJK SC Regular" charset="0"/>
                <a:cs typeface="Noto Sans CJK SC Regular" charset="0"/>
              </a:defRPr>
            </a:lvl3pPr>
            <a:lvl4pPr>
              <a:tabLst>
                <a:tab pos="360363" algn="l"/>
                <a:tab pos="808038" algn="l"/>
                <a:tab pos="1257300" algn="l"/>
                <a:tab pos="1706563" algn="l"/>
                <a:tab pos="2155825" algn="l"/>
                <a:tab pos="2605088" algn="l"/>
                <a:tab pos="3054350" algn="l"/>
                <a:tab pos="3503613" algn="l"/>
                <a:tab pos="3952875" algn="l"/>
                <a:tab pos="4402138" algn="l"/>
                <a:tab pos="4851400" algn="l"/>
                <a:tab pos="5300663" algn="l"/>
                <a:tab pos="5749925" algn="l"/>
                <a:tab pos="6199188" algn="l"/>
                <a:tab pos="6648450" algn="l"/>
                <a:tab pos="7097713" algn="l"/>
                <a:tab pos="7546975" algn="l"/>
                <a:tab pos="7996238" algn="l"/>
                <a:tab pos="8445500" algn="l"/>
                <a:tab pos="8894763" algn="l"/>
                <a:tab pos="9344025" algn="l"/>
              </a:tabLst>
              <a:defRPr>
                <a:solidFill>
                  <a:srgbClr val="FFFFFF"/>
                </a:solidFill>
                <a:latin typeface="Arial" charset="0"/>
                <a:ea typeface="Noto Sans CJK SC Regular" charset="0"/>
                <a:cs typeface="Noto Sans CJK SC Regular" charset="0"/>
              </a:defRPr>
            </a:lvl4pPr>
            <a:lvl5pPr>
              <a:tabLst>
                <a:tab pos="360363" algn="l"/>
                <a:tab pos="808038" algn="l"/>
                <a:tab pos="1257300" algn="l"/>
                <a:tab pos="1706563" algn="l"/>
                <a:tab pos="2155825" algn="l"/>
                <a:tab pos="2605088" algn="l"/>
                <a:tab pos="3054350" algn="l"/>
                <a:tab pos="3503613" algn="l"/>
                <a:tab pos="3952875" algn="l"/>
                <a:tab pos="4402138" algn="l"/>
                <a:tab pos="4851400" algn="l"/>
                <a:tab pos="5300663" algn="l"/>
                <a:tab pos="5749925" algn="l"/>
                <a:tab pos="6199188" algn="l"/>
                <a:tab pos="6648450" algn="l"/>
                <a:tab pos="7097713" algn="l"/>
                <a:tab pos="7546975" algn="l"/>
                <a:tab pos="7996238" algn="l"/>
                <a:tab pos="8445500" algn="l"/>
                <a:tab pos="8894763" algn="l"/>
                <a:tab pos="9344025" algn="l"/>
              </a:tabLst>
              <a:defRPr>
                <a:solidFill>
                  <a:srgbClr val="FFFFFF"/>
                </a:solidFill>
                <a:latin typeface="Arial" charset="0"/>
                <a:ea typeface="Noto Sans CJK SC Regular"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itchFamily="16" charset="0"/>
              <a:tabLst>
                <a:tab pos="360363" algn="l"/>
                <a:tab pos="808038" algn="l"/>
                <a:tab pos="1257300" algn="l"/>
                <a:tab pos="1706563" algn="l"/>
                <a:tab pos="2155825" algn="l"/>
                <a:tab pos="2605088" algn="l"/>
                <a:tab pos="3054350" algn="l"/>
                <a:tab pos="3503613" algn="l"/>
                <a:tab pos="3952875" algn="l"/>
                <a:tab pos="4402138" algn="l"/>
                <a:tab pos="4851400" algn="l"/>
                <a:tab pos="5300663" algn="l"/>
                <a:tab pos="5749925" algn="l"/>
                <a:tab pos="6199188" algn="l"/>
                <a:tab pos="6648450" algn="l"/>
                <a:tab pos="7097713" algn="l"/>
                <a:tab pos="7546975" algn="l"/>
                <a:tab pos="7996238" algn="l"/>
                <a:tab pos="8445500" algn="l"/>
                <a:tab pos="8894763" algn="l"/>
                <a:tab pos="9344025" algn="l"/>
              </a:tabLst>
              <a:defRPr>
                <a:solidFill>
                  <a:srgbClr val="FFFFFF"/>
                </a:solidFill>
                <a:latin typeface="Arial" charset="0"/>
                <a:ea typeface="Noto Sans CJK SC Regular"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itchFamily="16" charset="0"/>
              <a:tabLst>
                <a:tab pos="360363" algn="l"/>
                <a:tab pos="808038" algn="l"/>
                <a:tab pos="1257300" algn="l"/>
                <a:tab pos="1706563" algn="l"/>
                <a:tab pos="2155825" algn="l"/>
                <a:tab pos="2605088" algn="l"/>
                <a:tab pos="3054350" algn="l"/>
                <a:tab pos="3503613" algn="l"/>
                <a:tab pos="3952875" algn="l"/>
                <a:tab pos="4402138" algn="l"/>
                <a:tab pos="4851400" algn="l"/>
                <a:tab pos="5300663" algn="l"/>
                <a:tab pos="5749925" algn="l"/>
                <a:tab pos="6199188" algn="l"/>
                <a:tab pos="6648450" algn="l"/>
                <a:tab pos="7097713" algn="l"/>
                <a:tab pos="7546975" algn="l"/>
                <a:tab pos="7996238" algn="l"/>
                <a:tab pos="8445500" algn="l"/>
                <a:tab pos="8894763" algn="l"/>
                <a:tab pos="9344025" algn="l"/>
              </a:tabLst>
              <a:defRPr>
                <a:solidFill>
                  <a:srgbClr val="FFFFFF"/>
                </a:solidFill>
                <a:latin typeface="Arial" charset="0"/>
                <a:ea typeface="Noto Sans CJK SC Regular"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itchFamily="16" charset="0"/>
              <a:tabLst>
                <a:tab pos="360363" algn="l"/>
                <a:tab pos="808038" algn="l"/>
                <a:tab pos="1257300" algn="l"/>
                <a:tab pos="1706563" algn="l"/>
                <a:tab pos="2155825" algn="l"/>
                <a:tab pos="2605088" algn="l"/>
                <a:tab pos="3054350" algn="l"/>
                <a:tab pos="3503613" algn="l"/>
                <a:tab pos="3952875" algn="l"/>
                <a:tab pos="4402138" algn="l"/>
                <a:tab pos="4851400" algn="l"/>
                <a:tab pos="5300663" algn="l"/>
                <a:tab pos="5749925" algn="l"/>
                <a:tab pos="6199188" algn="l"/>
                <a:tab pos="6648450" algn="l"/>
                <a:tab pos="7097713" algn="l"/>
                <a:tab pos="7546975" algn="l"/>
                <a:tab pos="7996238" algn="l"/>
                <a:tab pos="8445500" algn="l"/>
                <a:tab pos="8894763" algn="l"/>
                <a:tab pos="9344025" algn="l"/>
              </a:tabLst>
              <a:defRPr>
                <a:solidFill>
                  <a:srgbClr val="FFFFFF"/>
                </a:solidFill>
                <a:latin typeface="Arial" charset="0"/>
                <a:ea typeface="Noto Sans CJK SC Regular"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itchFamily="16" charset="0"/>
              <a:tabLst>
                <a:tab pos="360363" algn="l"/>
                <a:tab pos="808038" algn="l"/>
                <a:tab pos="1257300" algn="l"/>
                <a:tab pos="1706563" algn="l"/>
                <a:tab pos="2155825" algn="l"/>
                <a:tab pos="2605088" algn="l"/>
                <a:tab pos="3054350" algn="l"/>
                <a:tab pos="3503613" algn="l"/>
                <a:tab pos="3952875" algn="l"/>
                <a:tab pos="4402138" algn="l"/>
                <a:tab pos="4851400" algn="l"/>
                <a:tab pos="5300663" algn="l"/>
                <a:tab pos="5749925" algn="l"/>
                <a:tab pos="6199188" algn="l"/>
                <a:tab pos="6648450" algn="l"/>
                <a:tab pos="7097713" algn="l"/>
                <a:tab pos="7546975" algn="l"/>
                <a:tab pos="7996238" algn="l"/>
                <a:tab pos="8445500" algn="l"/>
                <a:tab pos="8894763" algn="l"/>
                <a:tab pos="9344025" algn="l"/>
              </a:tabLst>
              <a:defRPr>
                <a:solidFill>
                  <a:srgbClr val="FFFFFF"/>
                </a:solidFill>
                <a:latin typeface="Arial" charset="0"/>
                <a:ea typeface="Noto Sans CJK SC Regular" charset="0"/>
                <a:cs typeface="Noto Sans CJK SC Regular" charset="0"/>
              </a:defRPr>
            </a:lvl9pPr>
          </a:lstStyle>
          <a:p>
            <a:pPr algn="just">
              <a:lnSpc>
                <a:spcPct val="150000"/>
              </a:lnSpc>
              <a:spcBef>
                <a:spcPts val="400"/>
              </a:spcBef>
              <a:buClr>
                <a:srgbClr val="2DA2BF"/>
              </a:buClr>
              <a:buSzPct val="100000"/>
              <a:buFont typeface="Wingdings 3" pitchFamily="16" charset="2"/>
              <a:buChar char=""/>
              <a:defRPr/>
            </a:pPr>
            <a:r>
              <a:rPr lang="en-GB" sz="2000" b="1" dirty="0">
                <a:solidFill>
                  <a:srgbClr val="FFFF00"/>
                </a:solidFill>
              </a:rPr>
              <a:t>Service processes are sequences of individual service actions that are scheduled for execution. </a:t>
            </a:r>
          </a:p>
          <a:p>
            <a:pPr algn="just">
              <a:lnSpc>
                <a:spcPct val="150000"/>
              </a:lnSpc>
              <a:spcBef>
                <a:spcPts val="400"/>
              </a:spcBef>
              <a:buClr>
                <a:srgbClr val="2DA2BF"/>
              </a:buClr>
              <a:buSzPct val="100000"/>
              <a:buFont typeface="Wingdings 3" pitchFamily="16" charset="2"/>
              <a:buChar char=""/>
              <a:defRPr/>
            </a:pPr>
            <a:r>
              <a:rPr lang="en-GB" sz="2000" b="1" dirty="0">
                <a:solidFill>
                  <a:srgbClr val="FFFF00"/>
                </a:solidFill>
              </a:rPr>
              <a:t>Service processes may involve one or more entities, one or more actions and involve one or more processes. </a:t>
            </a:r>
          </a:p>
          <a:p>
            <a:pPr algn="just">
              <a:lnSpc>
                <a:spcPct val="150000"/>
              </a:lnSpc>
              <a:spcBef>
                <a:spcPts val="400"/>
              </a:spcBef>
              <a:buClr>
                <a:srgbClr val="2DA2BF"/>
              </a:buClr>
              <a:buSzPct val="100000"/>
              <a:buFont typeface="Wingdings 3" pitchFamily="16" charset="2"/>
              <a:buChar char=""/>
              <a:defRPr/>
            </a:pPr>
            <a:r>
              <a:rPr lang="en-GB" sz="2000" b="1" dirty="0">
                <a:solidFill>
                  <a:srgbClr val="FFFF00"/>
                </a:solidFill>
              </a:rPr>
              <a:t>Composition concerns?</a:t>
            </a:r>
          </a:p>
          <a:p>
            <a:pPr marL="360363" lvl="1" indent="-255588" algn="just">
              <a:lnSpc>
                <a:spcPct val="150000"/>
              </a:lnSpc>
              <a:spcBef>
                <a:spcPts val="400"/>
              </a:spcBef>
              <a:buClr>
                <a:srgbClr val="2DA2BF"/>
              </a:buClr>
              <a:buSzPct val="100000"/>
              <a:buFont typeface="Wingdings 3" pitchFamily="16" charset="2"/>
              <a:buChar char=""/>
              <a:defRPr/>
            </a:pPr>
            <a:r>
              <a:rPr lang="en-GB" sz="2000" b="1" dirty="0">
                <a:solidFill>
                  <a:srgbClr val="FFFF00"/>
                </a:solidFill>
              </a:rPr>
              <a:t>Statically organising services design issues. </a:t>
            </a:r>
          </a:p>
          <a:p>
            <a:pPr algn="just">
              <a:lnSpc>
                <a:spcPct val="150000"/>
              </a:lnSpc>
              <a:spcBef>
                <a:spcPts val="400"/>
              </a:spcBef>
              <a:buClr>
                <a:srgbClr val="2DA2BF"/>
              </a:buClr>
              <a:buSzPct val="100000"/>
              <a:buFont typeface="Wingdings 3" pitchFamily="16" charset="2"/>
              <a:buChar char=""/>
              <a:defRPr/>
            </a:pPr>
            <a:r>
              <a:rPr lang="en-GB" sz="2000" b="1" dirty="0">
                <a:solidFill>
                  <a:srgbClr val="FFFF00"/>
                </a:solidFill>
              </a:rPr>
              <a:t>Dynamic service composition?</a:t>
            </a:r>
          </a:p>
          <a:p>
            <a:pPr lvl="1" algn="just">
              <a:lnSpc>
                <a:spcPct val="150000"/>
              </a:lnSpc>
              <a:spcBef>
                <a:spcPts val="400"/>
              </a:spcBef>
              <a:buClr>
                <a:srgbClr val="2DA2BF"/>
              </a:buClr>
              <a:buSzPct val="100000"/>
              <a:buFont typeface="Wingdings 3" pitchFamily="16" charset="2"/>
              <a:buChar char=""/>
              <a:defRPr/>
            </a:pPr>
            <a:r>
              <a:rPr lang="en-GB" sz="2000" b="1" dirty="0">
                <a:solidFill>
                  <a:srgbClr val="FFFF00"/>
                </a:solidFill>
              </a:rPr>
              <a:t>Composition can occur incrementally</a:t>
            </a:r>
          </a:p>
          <a:p>
            <a:pPr lvl="1" algn="just">
              <a:lnSpc>
                <a:spcPct val="150000"/>
              </a:lnSpc>
              <a:spcBef>
                <a:spcPts val="400"/>
              </a:spcBef>
              <a:buClr>
                <a:srgbClr val="2DA2BF"/>
              </a:buClr>
              <a:buSzPct val="100000"/>
              <a:buFont typeface="Wingdings 3" pitchFamily="16" charset="2"/>
              <a:buChar char=""/>
              <a:defRPr/>
            </a:pPr>
            <a:endParaRPr lang="en-GB" sz="2000" b="1" dirty="0">
              <a:solidFill>
                <a:srgbClr val="000000"/>
              </a:solidFill>
            </a:endParaRPr>
          </a:p>
        </p:txBody>
      </p:sp>
      <p:sp>
        <p:nvSpPr>
          <p:cNvPr id="37891" name="Text Box 3">
            <a:extLst>
              <a:ext uri="{FF2B5EF4-FFF2-40B4-BE49-F238E27FC236}">
                <a16:creationId xmlns:a16="http://schemas.microsoft.com/office/drawing/2014/main" id="{45EFAD89-B5CD-D3F2-1063-44192C05F612}"/>
              </a:ext>
            </a:extLst>
          </p:cNvPr>
          <p:cNvSpPr txBox="1">
            <a:spLocks noChangeArrowheads="1"/>
          </p:cNvSpPr>
          <p:nvPr/>
        </p:nvSpPr>
        <p:spPr bwMode="auto">
          <a:xfrm>
            <a:off x="10171113" y="6408739"/>
            <a:ext cx="366712"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1pPr>
            <a:lvl2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2pPr>
            <a:lvl3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3pPr>
            <a:lvl4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4pPr>
            <a:lvl5pPr>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9pPr>
          </a:lstStyle>
          <a:p>
            <a:pPr algn="r" eaLnBrk="1" hangingPunct="1">
              <a:buClrTx/>
              <a:buFontTx/>
              <a:buNone/>
            </a:pPr>
            <a:fld id="{77BB9307-6A03-4DC4-AA62-AB66C0239AA9}" type="slidenum">
              <a:rPr lang="en-GB" altLang="en-US" sz="1000">
                <a:solidFill>
                  <a:srgbClr val="000000"/>
                </a:solidFill>
              </a:rPr>
              <a:pPr algn="r" eaLnBrk="1" hangingPunct="1">
                <a:buClrTx/>
                <a:buFontTx/>
                <a:buNone/>
              </a:pPr>
              <a:t>79</a:t>
            </a:fld>
            <a:endParaRPr lang="en-GB" altLang="en-US" sz="1000">
              <a:solidFill>
                <a:srgbClr val="000000"/>
              </a:solidFill>
            </a:endParaRPr>
          </a:p>
        </p:txBody>
      </p:sp>
      <p:pic>
        <p:nvPicPr>
          <p:cNvPr id="37892" name="Picture 4">
            <a:extLst>
              <a:ext uri="{FF2B5EF4-FFF2-40B4-BE49-F238E27FC236}">
                <a16:creationId xmlns:a16="http://schemas.microsoft.com/office/drawing/2014/main" id="{40F211D0-C842-154E-379C-0ADC04F1E6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74639"/>
            <a:ext cx="8229600" cy="11461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1927" y="583316"/>
            <a:ext cx="8093203" cy="1046205"/>
          </a:xfrm>
        </p:spPr>
        <p:txBody>
          <a:bodyPr>
            <a:normAutofit fontScale="90000"/>
          </a:bodyPr>
          <a:lstStyle/>
          <a:p>
            <a:pPr algn="ctr"/>
            <a:r>
              <a:rPr lang="en-US" sz="4000" b="1" dirty="0">
                <a:solidFill>
                  <a:srgbClr val="FFC000"/>
                </a:solidFill>
              </a:rPr>
              <a:t>G</a:t>
            </a:r>
            <a:r>
              <a:rPr lang="bn-BD" sz="4000" b="1" dirty="0">
                <a:solidFill>
                  <a:srgbClr val="FFC000"/>
                </a:solidFill>
              </a:rPr>
              <a:t>eneral </a:t>
            </a:r>
            <a:r>
              <a:rPr lang="en-US" sz="4000" b="1" dirty="0">
                <a:solidFill>
                  <a:srgbClr val="FFC000"/>
                </a:solidFill>
              </a:rPr>
              <a:t>Properties of a smartphone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56507595"/>
              </p:ext>
            </p:extLst>
          </p:nvPr>
        </p:nvGraphicFramePr>
        <p:xfrm>
          <a:off x="1141413" y="1622853"/>
          <a:ext cx="10053809" cy="46708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683734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02DE297F-9896-E713-A5B0-4475D626CE64}"/>
              </a:ext>
            </a:extLst>
          </p:cNvPr>
          <p:cNvSpPr>
            <a:spLocks noGrp="1"/>
          </p:cNvSpPr>
          <p:nvPr>
            <p:ph type="title"/>
          </p:nvPr>
        </p:nvSpPr>
        <p:spPr>
          <a:xfrm>
            <a:off x="1809750" y="71438"/>
            <a:ext cx="8572500" cy="939800"/>
          </a:xfrm>
        </p:spPr>
        <p:txBody>
          <a:bodyPr/>
          <a:lstStyle/>
          <a:p>
            <a:r>
              <a:rPr lang="en-GB" altLang="en-US"/>
              <a:t>Smart Mobile Devices</a:t>
            </a:r>
          </a:p>
        </p:txBody>
      </p:sp>
      <p:sp>
        <p:nvSpPr>
          <p:cNvPr id="10243" name="Content Placeholder 2">
            <a:extLst>
              <a:ext uri="{FF2B5EF4-FFF2-40B4-BE49-F238E27FC236}">
                <a16:creationId xmlns:a16="http://schemas.microsoft.com/office/drawing/2014/main" id="{462BEED0-5873-9F20-268D-105077CDBF21}"/>
              </a:ext>
            </a:extLst>
          </p:cNvPr>
          <p:cNvSpPr>
            <a:spLocks noGrp="1"/>
          </p:cNvSpPr>
          <p:nvPr>
            <p:ph idx="1"/>
          </p:nvPr>
        </p:nvSpPr>
        <p:spPr>
          <a:xfrm>
            <a:off x="1809750" y="1071564"/>
            <a:ext cx="8572500" cy="5286375"/>
          </a:xfrm>
        </p:spPr>
        <p:txBody>
          <a:bodyPr/>
          <a:lstStyle/>
          <a:p>
            <a:pPr algn="just"/>
            <a:r>
              <a:rPr lang="en-US" altLang="en-US" sz="2400" dirty="0"/>
              <a:t>Smart mobile devices encompass a broad category of portable electronic gadgets designed to provide various functionalities beyond traditional calling and texting. </a:t>
            </a:r>
          </a:p>
          <a:p>
            <a:pPr algn="just"/>
            <a:r>
              <a:rPr lang="en-US" altLang="en-US" sz="2400" dirty="0"/>
              <a:t>They are characterized by their advanced computing capabilities, connectivity options, and versatile features. </a:t>
            </a:r>
          </a:p>
          <a:p>
            <a:pPr algn="just"/>
            <a:r>
              <a:rPr lang="en-US" altLang="en-US" sz="2400" dirty="0"/>
              <a:t>Here are some common types of smart mobile devices: Smartphones, Tablets, wearable Devices, Smart Home Devices, Gaming Consoles, E-readers.</a:t>
            </a:r>
            <a:endParaRPr lang="en-GB" altLang="en-US" sz="2400" dirty="0"/>
          </a:p>
        </p:txBody>
      </p:sp>
      <p:sp>
        <p:nvSpPr>
          <p:cNvPr id="4" name="Footer Placeholder 3">
            <a:extLst>
              <a:ext uri="{FF2B5EF4-FFF2-40B4-BE49-F238E27FC236}">
                <a16:creationId xmlns:a16="http://schemas.microsoft.com/office/drawing/2014/main" id="{B5B66638-4D7B-6BBA-F46A-32B14FA4FAAF}"/>
              </a:ext>
            </a:extLst>
          </p:cNvPr>
          <p:cNvSpPr>
            <a:spLocks noGrp="1"/>
          </p:cNvSpPr>
          <p:nvPr>
            <p:ph type="ftr" sz="quarter" idx="11"/>
          </p:nvPr>
        </p:nvSpPr>
        <p:spPr/>
        <p:txBody>
          <a:bodyPr/>
          <a:lstStyle/>
          <a:p>
            <a:pPr>
              <a:defRPr/>
            </a:pPr>
            <a:r>
              <a:rPr lang="en-GB"/>
              <a:t>Ubiquitous computing: smart devices, environments and interaction</a:t>
            </a:r>
          </a:p>
        </p:txBody>
      </p:sp>
      <p:sp>
        <p:nvSpPr>
          <p:cNvPr id="5" name="Slide Number Placeholder 4">
            <a:extLst>
              <a:ext uri="{FF2B5EF4-FFF2-40B4-BE49-F238E27FC236}">
                <a16:creationId xmlns:a16="http://schemas.microsoft.com/office/drawing/2014/main" id="{DFBBFFFC-C3A5-7874-84D4-25AD578ACC34}"/>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168D74F-B2CC-4B3E-9224-ED1324A101DA}" type="slidenum">
              <a:rPr lang="en-GB" altLang="en-US">
                <a:solidFill>
                  <a:srgbClr val="898989"/>
                </a:solidFill>
              </a:rPr>
              <a:pPr eaLnBrk="1" hangingPunct="1"/>
              <a:t>80</a:t>
            </a:fld>
            <a:endParaRPr lang="en-GB" altLang="en-US">
              <a:solidFill>
                <a:srgbClr val="898989"/>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8D6F9-8030-DBE2-A0B1-DBDBBBC66B9D}"/>
              </a:ext>
            </a:extLst>
          </p:cNvPr>
          <p:cNvSpPr>
            <a:spLocks noGrp="1"/>
          </p:cNvSpPr>
          <p:nvPr>
            <p:ph type="title"/>
          </p:nvPr>
        </p:nvSpPr>
        <p:spPr/>
        <p:txBody>
          <a:bodyPr/>
          <a:lstStyle/>
          <a:p>
            <a:r>
              <a:rPr lang="en-US" dirty="0"/>
              <a:t>Characteristics of Smart Mobile Devices</a:t>
            </a:r>
            <a:endParaRPr lang="en-IN" dirty="0"/>
          </a:p>
        </p:txBody>
      </p:sp>
      <p:sp>
        <p:nvSpPr>
          <p:cNvPr id="3" name="Content Placeholder 2">
            <a:extLst>
              <a:ext uri="{FF2B5EF4-FFF2-40B4-BE49-F238E27FC236}">
                <a16:creationId xmlns:a16="http://schemas.microsoft.com/office/drawing/2014/main" id="{DF6B3C17-C811-56F4-7E2A-9E2E963EFB13}"/>
              </a:ext>
            </a:extLst>
          </p:cNvPr>
          <p:cNvSpPr>
            <a:spLocks noGrp="1"/>
          </p:cNvSpPr>
          <p:nvPr>
            <p:ph idx="1"/>
          </p:nvPr>
        </p:nvSpPr>
        <p:spPr>
          <a:xfrm>
            <a:off x="365760" y="2052918"/>
            <a:ext cx="11492564" cy="4195481"/>
          </a:xfrm>
        </p:spPr>
        <p:txBody>
          <a:bodyPr>
            <a:normAutofit fontScale="85000" lnSpcReduction="20000"/>
          </a:bodyPr>
          <a:lstStyle/>
          <a:p>
            <a:pPr algn="just"/>
            <a:r>
              <a:rPr lang="en-US" b="1" dirty="0">
                <a:solidFill>
                  <a:srgbClr val="FFFF00"/>
                </a:solidFill>
              </a:rPr>
              <a:t>Connectivity</a:t>
            </a:r>
            <a:r>
              <a:rPr lang="en-US" dirty="0"/>
              <a:t>: Smart mobile devices are equipped with various connectivity options, including Wi-Fi, Bluetooth, cellular data, and NFC (Near Field Communication), enabling users to connect to the internet, other devices, and networks.</a:t>
            </a:r>
          </a:p>
          <a:p>
            <a:pPr algn="just"/>
            <a:r>
              <a:rPr lang="en-US" b="1" dirty="0">
                <a:solidFill>
                  <a:srgbClr val="FFFF00"/>
                </a:solidFill>
              </a:rPr>
              <a:t>Operating System (OS)</a:t>
            </a:r>
            <a:r>
              <a:rPr lang="en-US" dirty="0"/>
              <a:t>: Smart mobile devices run on sophisticated operating systems like iOS (Apple), Android (Google), or Windows Mobile, which provide a platform for running applications and managing device functionality.</a:t>
            </a:r>
          </a:p>
          <a:p>
            <a:pPr algn="just"/>
            <a:r>
              <a:rPr lang="en-US" b="1" dirty="0">
                <a:solidFill>
                  <a:srgbClr val="FFFF00"/>
                </a:solidFill>
              </a:rPr>
              <a:t>Touchscreen Interface</a:t>
            </a:r>
            <a:r>
              <a:rPr lang="en-US" dirty="0"/>
              <a:t>: Most smart mobile devices feature touchscreen displays, allowing users to interact with the device through gestures such as tapping, swiping, and pinching.</a:t>
            </a:r>
          </a:p>
          <a:p>
            <a:pPr algn="just"/>
            <a:r>
              <a:rPr lang="en-US" b="1" dirty="0">
                <a:solidFill>
                  <a:srgbClr val="FFFF00"/>
                </a:solidFill>
              </a:rPr>
              <a:t>Multimedia Capabilities</a:t>
            </a:r>
            <a:r>
              <a:rPr lang="en-US" dirty="0"/>
              <a:t>: Smart mobile devices support multimedia features like high-resolution displays, cameras for photos and videos, audio playback, and sometimes even video editing capabilities.</a:t>
            </a:r>
          </a:p>
          <a:p>
            <a:pPr algn="just"/>
            <a:r>
              <a:rPr lang="en-US" b="1" dirty="0">
                <a:solidFill>
                  <a:srgbClr val="FFFF00"/>
                </a:solidFill>
              </a:rPr>
              <a:t>Application Ecosystem</a:t>
            </a:r>
            <a:r>
              <a:rPr lang="en-US" dirty="0"/>
              <a:t>: They have access to extensive app ecosystems through dedicated app stores (e.g., Apple App Store, Google Play Store) where users can download and install various applications for productivity, entertainment, communication, and more.</a:t>
            </a:r>
          </a:p>
          <a:p>
            <a:pPr algn="just"/>
            <a:r>
              <a:rPr lang="en-US" b="1" dirty="0">
                <a:solidFill>
                  <a:srgbClr val="FFFF00"/>
                </a:solidFill>
              </a:rPr>
              <a:t>Processing Power</a:t>
            </a:r>
            <a:r>
              <a:rPr lang="en-US" dirty="0"/>
              <a:t>: Smart mobile devices are equipped with powerful processors (CPUs and GPUs) and sufficient RAM to handle multitasking, run demanding applications, and provide a smooth user experience.</a:t>
            </a:r>
          </a:p>
        </p:txBody>
      </p:sp>
    </p:spTree>
    <p:extLst>
      <p:ext uri="{BB962C8B-B14F-4D97-AF65-F5344CB8AC3E}">
        <p14:creationId xmlns:p14="http://schemas.microsoft.com/office/powerpoint/2010/main" val="1412918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F33BD7-7482-BB54-29C1-0B9D80296B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3D5332-1C77-F53B-D514-427160C65462}"/>
              </a:ext>
            </a:extLst>
          </p:cNvPr>
          <p:cNvSpPr>
            <a:spLocks noGrp="1"/>
          </p:cNvSpPr>
          <p:nvPr>
            <p:ph type="title"/>
          </p:nvPr>
        </p:nvSpPr>
        <p:spPr/>
        <p:txBody>
          <a:bodyPr/>
          <a:lstStyle/>
          <a:p>
            <a:r>
              <a:rPr lang="en-US" dirty="0"/>
              <a:t>Characteristics of Smart Mobile Devices</a:t>
            </a:r>
            <a:endParaRPr lang="en-IN" dirty="0"/>
          </a:p>
        </p:txBody>
      </p:sp>
      <p:sp>
        <p:nvSpPr>
          <p:cNvPr id="3" name="Content Placeholder 2">
            <a:extLst>
              <a:ext uri="{FF2B5EF4-FFF2-40B4-BE49-F238E27FC236}">
                <a16:creationId xmlns:a16="http://schemas.microsoft.com/office/drawing/2014/main" id="{CBAA2B0A-38AE-932D-4863-6C7D8950F9DB}"/>
              </a:ext>
            </a:extLst>
          </p:cNvPr>
          <p:cNvSpPr>
            <a:spLocks noGrp="1"/>
          </p:cNvSpPr>
          <p:nvPr>
            <p:ph idx="1"/>
          </p:nvPr>
        </p:nvSpPr>
        <p:spPr>
          <a:xfrm>
            <a:off x="154004" y="2052918"/>
            <a:ext cx="11771697" cy="4195481"/>
          </a:xfrm>
        </p:spPr>
        <p:txBody>
          <a:bodyPr>
            <a:normAutofit fontScale="85000" lnSpcReduction="10000"/>
          </a:bodyPr>
          <a:lstStyle/>
          <a:p>
            <a:pPr algn="just"/>
            <a:r>
              <a:rPr lang="en-US" b="1" dirty="0">
                <a:solidFill>
                  <a:srgbClr val="FFFF00"/>
                </a:solidFill>
              </a:rPr>
              <a:t>Sensors</a:t>
            </a:r>
            <a:r>
              <a:rPr lang="en-US" dirty="0"/>
              <a:t>: They incorporate a variety of sensors such as accelerometers, gyroscopes, GPS, ambient light sensors, proximity sensors, and fingerprint scanners, which enable features like motion sensing, location-based services, automatic screen brightness adjustment, and security enhancements.</a:t>
            </a:r>
          </a:p>
          <a:p>
            <a:pPr algn="just"/>
            <a:r>
              <a:rPr lang="en-US" b="1" dirty="0">
                <a:solidFill>
                  <a:srgbClr val="FFFF00"/>
                </a:solidFill>
              </a:rPr>
              <a:t>Portability</a:t>
            </a:r>
            <a:r>
              <a:rPr lang="en-US" dirty="0"/>
              <a:t>: Smart mobile devices are designed to be portable and lightweight, allowing users to carry them easily and use them on the go.</a:t>
            </a:r>
          </a:p>
          <a:p>
            <a:pPr algn="just"/>
            <a:r>
              <a:rPr lang="en-US" b="1" dirty="0">
                <a:solidFill>
                  <a:srgbClr val="FFFF00"/>
                </a:solidFill>
              </a:rPr>
              <a:t>Customization Options</a:t>
            </a:r>
            <a:r>
              <a:rPr lang="en-US" dirty="0"/>
              <a:t>: Users can personalize their smart mobile devices with custom wallpapers, themes, widgets, and settings to suit their preferences and needs.</a:t>
            </a:r>
          </a:p>
          <a:p>
            <a:pPr algn="just"/>
            <a:r>
              <a:rPr lang="en-US" b="1" dirty="0">
                <a:solidFill>
                  <a:srgbClr val="FFFF00"/>
                </a:solidFill>
              </a:rPr>
              <a:t>Battery Life Management</a:t>
            </a:r>
            <a:r>
              <a:rPr lang="en-US" dirty="0"/>
              <a:t>: Smart mobile devices employ power management techniques to optimize battery life, including battery-saving modes, adaptive brightness, and background app management.</a:t>
            </a:r>
          </a:p>
          <a:p>
            <a:pPr algn="just"/>
            <a:r>
              <a:rPr lang="en-US" b="1" dirty="0">
                <a:solidFill>
                  <a:srgbClr val="FFFF00"/>
                </a:solidFill>
              </a:rPr>
              <a:t>Security Features</a:t>
            </a:r>
            <a:r>
              <a:rPr lang="en-US" dirty="0"/>
              <a:t>: They offer various security features such as device encryption, biometric authentication (e.g., fingerprint scanning, facial recognition), remote device tracking and wiping, and secure app sandboxes to protect user data and privacy.</a:t>
            </a:r>
          </a:p>
          <a:p>
            <a:pPr algn="just"/>
            <a:r>
              <a:rPr lang="en-US" b="1" dirty="0">
                <a:solidFill>
                  <a:srgbClr val="FFFF00"/>
                </a:solidFill>
              </a:rPr>
              <a:t>Cloud Integration</a:t>
            </a:r>
            <a:r>
              <a:rPr lang="en-US" dirty="0"/>
              <a:t>: Many smart mobile devices seamlessly integrate with cloud services, enabling users to store and access their data (e.g., photos, documents, contacts) across multiple devices and platforms.</a:t>
            </a:r>
            <a:endParaRPr lang="en-IN" dirty="0"/>
          </a:p>
        </p:txBody>
      </p:sp>
    </p:spTree>
    <p:extLst>
      <p:ext uri="{BB962C8B-B14F-4D97-AF65-F5344CB8AC3E}">
        <p14:creationId xmlns:p14="http://schemas.microsoft.com/office/powerpoint/2010/main" val="38128202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35143-CBA9-0B97-9BA6-1684F8A30587}"/>
              </a:ext>
            </a:extLst>
          </p:cNvPr>
          <p:cNvSpPr>
            <a:spLocks noGrp="1"/>
          </p:cNvSpPr>
          <p:nvPr>
            <p:ph type="title"/>
          </p:nvPr>
        </p:nvSpPr>
        <p:spPr/>
        <p:txBody>
          <a:bodyPr/>
          <a:lstStyle/>
          <a:p>
            <a:r>
              <a:rPr lang="en-IN" dirty="0"/>
              <a:t>Mobile service design</a:t>
            </a:r>
          </a:p>
        </p:txBody>
      </p:sp>
      <p:sp>
        <p:nvSpPr>
          <p:cNvPr id="3" name="Content Placeholder 2">
            <a:extLst>
              <a:ext uri="{FF2B5EF4-FFF2-40B4-BE49-F238E27FC236}">
                <a16:creationId xmlns:a16="http://schemas.microsoft.com/office/drawing/2014/main" id="{2099D3CD-95F8-AD03-D6E3-DD1FFF968D9F}"/>
              </a:ext>
            </a:extLst>
          </p:cNvPr>
          <p:cNvSpPr>
            <a:spLocks noGrp="1"/>
          </p:cNvSpPr>
          <p:nvPr>
            <p:ph idx="1"/>
          </p:nvPr>
        </p:nvSpPr>
        <p:spPr/>
        <p:txBody>
          <a:bodyPr/>
          <a:lstStyle/>
          <a:p>
            <a:pPr algn="just"/>
            <a:r>
              <a:rPr lang="en-US" dirty="0"/>
              <a:t>Mobile service design in ubiquitous computing focuses on creating seamless and context-aware experiences for users across various devices and environments. </a:t>
            </a:r>
          </a:p>
          <a:p>
            <a:pPr algn="just"/>
            <a:r>
              <a:rPr lang="en-US" dirty="0"/>
              <a:t>Ubiquitous computing, also known as pervasive computing, involves integrating computing technology into everyday objects and environments to make them smarter and more responsive to user needs. </a:t>
            </a:r>
            <a:endParaRPr lang="en-IN" dirty="0"/>
          </a:p>
        </p:txBody>
      </p:sp>
    </p:spTree>
    <p:extLst>
      <p:ext uri="{BB962C8B-B14F-4D97-AF65-F5344CB8AC3E}">
        <p14:creationId xmlns:p14="http://schemas.microsoft.com/office/powerpoint/2010/main" val="31837229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BEB1A-F817-D838-9F26-9C766987EF70}"/>
              </a:ext>
            </a:extLst>
          </p:cNvPr>
          <p:cNvSpPr>
            <a:spLocks noGrp="1"/>
          </p:cNvSpPr>
          <p:nvPr>
            <p:ph type="title"/>
          </p:nvPr>
        </p:nvSpPr>
        <p:spPr>
          <a:xfrm>
            <a:off x="0" y="452718"/>
            <a:ext cx="11877575" cy="1400530"/>
          </a:xfrm>
        </p:spPr>
        <p:txBody>
          <a:bodyPr/>
          <a:lstStyle/>
          <a:p>
            <a:r>
              <a:rPr lang="en-US" dirty="0"/>
              <a:t>Key considerations and principles for mobile service design in ubiquitous computing</a:t>
            </a:r>
            <a:endParaRPr lang="en-IN" dirty="0"/>
          </a:p>
        </p:txBody>
      </p:sp>
      <p:sp>
        <p:nvSpPr>
          <p:cNvPr id="3" name="Content Placeholder 2">
            <a:extLst>
              <a:ext uri="{FF2B5EF4-FFF2-40B4-BE49-F238E27FC236}">
                <a16:creationId xmlns:a16="http://schemas.microsoft.com/office/drawing/2014/main" id="{7D4A609C-5590-38A4-1A5F-938FD2252052}"/>
              </a:ext>
            </a:extLst>
          </p:cNvPr>
          <p:cNvSpPr>
            <a:spLocks noGrp="1"/>
          </p:cNvSpPr>
          <p:nvPr>
            <p:ph idx="1"/>
          </p:nvPr>
        </p:nvSpPr>
        <p:spPr>
          <a:xfrm>
            <a:off x="96253" y="2052918"/>
            <a:ext cx="11781321" cy="4195481"/>
          </a:xfrm>
        </p:spPr>
        <p:txBody>
          <a:bodyPr>
            <a:normAutofit fontScale="85000" lnSpcReduction="10000"/>
          </a:bodyPr>
          <a:lstStyle/>
          <a:p>
            <a:pPr algn="just"/>
            <a:r>
              <a:rPr lang="en-US" dirty="0">
                <a:solidFill>
                  <a:schemeClr val="bg2">
                    <a:lumMod val="20000"/>
                    <a:lumOff val="80000"/>
                  </a:schemeClr>
                </a:solidFill>
              </a:rPr>
              <a:t>Context Awareness</a:t>
            </a:r>
            <a:r>
              <a:rPr lang="en-US" dirty="0">
                <a:solidFill>
                  <a:srgbClr val="FFFF00"/>
                </a:solidFill>
              </a:rPr>
              <a:t>: Design mobile services that are aware of the user's context, including location, time, preferences, and activities. Utilize sensors and data from the environment to adapt the service experience accordingly.</a:t>
            </a:r>
          </a:p>
          <a:p>
            <a:pPr algn="just"/>
            <a:r>
              <a:rPr lang="en-US" dirty="0">
                <a:solidFill>
                  <a:schemeClr val="bg2">
                    <a:lumMod val="20000"/>
                    <a:lumOff val="80000"/>
                  </a:schemeClr>
                </a:solidFill>
              </a:rPr>
              <a:t>Seamless Experience</a:t>
            </a:r>
            <a:r>
              <a:rPr lang="en-US" dirty="0">
                <a:solidFill>
                  <a:srgbClr val="FFFF00"/>
                </a:solidFill>
              </a:rPr>
              <a:t>: Aim for a seamless and consistent user experience across different devices and interaction channels. Users should be able to transition between devices and contexts without interruptions or disruptions.</a:t>
            </a:r>
          </a:p>
          <a:p>
            <a:pPr algn="just"/>
            <a:r>
              <a:rPr lang="en-US" dirty="0">
                <a:solidFill>
                  <a:schemeClr val="bg2">
                    <a:lumMod val="20000"/>
                    <a:lumOff val="80000"/>
                  </a:schemeClr>
                </a:solidFill>
              </a:rPr>
              <a:t>Adaptive Interfaces</a:t>
            </a:r>
            <a:r>
              <a:rPr lang="en-US" dirty="0">
                <a:solidFill>
                  <a:srgbClr val="FFFF00"/>
                </a:solidFill>
              </a:rPr>
              <a:t>: Design interfaces that can adapt to different screen sizes, input methods, and environmental conditions. Consider responsive design principles to ensure that the service remains usable and accessible across a variety of devices and platforms.</a:t>
            </a:r>
          </a:p>
          <a:p>
            <a:pPr algn="just"/>
            <a:r>
              <a:rPr lang="en-US" dirty="0">
                <a:solidFill>
                  <a:schemeClr val="bg2">
                    <a:lumMod val="20000"/>
                    <a:lumOff val="80000"/>
                  </a:schemeClr>
                </a:solidFill>
              </a:rPr>
              <a:t>Personalization and Customization</a:t>
            </a:r>
            <a:r>
              <a:rPr lang="en-US" dirty="0">
                <a:solidFill>
                  <a:srgbClr val="FFFF00"/>
                </a:solidFill>
              </a:rPr>
              <a:t>: Provide options for personalization and customization to tailor the service experience to individual user preferences and needs. Allow users to configure settings, adjust preferences, and receive personalized recommendations.</a:t>
            </a:r>
          </a:p>
          <a:p>
            <a:pPr algn="just"/>
            <a:r>
              <a:rPr lang="en-US" dirty="0">
                <a:solidFill>
                  <a:schemeClr val="bg2">
                    <a:lumMod val="20000"/>
                    <a:lumOff val="80000"/>
                  </a:schemeClr>
                </a:solidFill>
              </a:rPr>
              <a:t>Contextual Interaction</a:t>
            </a:r>
            <a:r>
              <a:rPr lang="en-US" dirty="0">
                <a:solidFill>
                  <a:srgbClr val="FFFF00"/>
                </a:solidFill>
              </a:rPr>
              <a:t>: Enable contextual interaction by leveraging contextual cues and user input to anticipate user needs and provide relevant information or services proactively. For example, a smart assistant could suggest nearby restaurants based on the user's location and past dining preferences.</a:t>
            </a:r>
            <a:endParaRPr lang="en-IN" dirty="0">
              <a:solidFill>
                <a:srgbClr val="FFFF00"/>
              </a:solidFill>
            </a:endParaRPr>
          </a:p>
        </p:txBody>
      </p:sp>
    </p:spTree>
    <p:extLst>
      <p:ext uri="{BB962C8B-B14F-4D97-AF65-F5344CB8AC3E}">
        <p14:creationId xmlns:p14="http://schemas.microsoft.com/office/powerpoint/2010/main" val="5372770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BB4B1-4207-868C-4E98-77A09EC13C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3A470C-30CA-316B-D3EA-4E0B293406AC}"/>
              </a:ext>
            </a:extLst>
          </p:cNvPr>
          <p:cNvSpPr>
            <a:spLocks noGrp="1"/>
          </p:cNvSpPr>
          <p:nvPr>
            <p:ph type="title"/>
          </p:nvPr>
        </p:nvSpPr>
        <p:spPr>
          <a:xfrm>
            <a:off x="0" y="452718"/>
            <a:ext cx="11877575" cy="1400530"/>
          </a:xfrm>
        </p:spPr>
        <p:txBody>
          <a:bodyPr/>
          <a:lstStyle/>
          <a:p>
            <a:r>
              <a:rPr lang="en-US" dirty="0"/>
              <a:t>Key considerations and principles for mobile service design in ubiquitous computing</a:t>
            </a:r>
            <a:endParaRPr lang="en-IN" dirty="0"/>
          </a:p>
        </p:txBody>
      </p:sp>
      <p:sp>
        <p:nvSpPr>
          <p:cNvPr id="3" name="Content Placeholder 2">
            <a:extLst>
              <a:ext uri="{FF2B5EF4-FFF2-40B4-BE49-F238E27FC236}">
                <a16:creationId xmlns:a16="http://schemas.microsoft.com/office/drawing/2014/main" id="{2D282C4D-382A-0909-EF45-719B0673C0D9}"/>
              </a:ext>
            </a:extLst>
          </p:cNvPr>
          <p:cNvSpPr>
            <a:spLocks noGrp="1"/>
          </p:cNvSpPr>
          <p:nvPr>
            <p:ph idx="1"/>
          </p:nvPr>
        </p:nvSpPr>
        <p:spPr>
          <a:xfrm>
            <a:off x="96253" y="2052918"/>
            <a:ext cx="11781321" cy="4195481"/>
          </a:xfrm>
        </p:spPr>
        <p:txBody>
          <a:bodyPr>
            <a:normAutofit fontScale="85000" lnSpcReduction="10000"/>
          </a:bodyPr>
          <a:lstStyle/>
          <a:p>
            <a:pPr algn="just"/>
            <a:r>
              <a:rPr lang="en-US" dirty="0">
                <a:solidFill>
                  <a:schemeClr val="bg2">
                    <a:lumMod val="20000"/>
                    <a:lumOff val="80000"/>
                  </a:schemeClr>
                </a:solidFill>
              </a:rPr>
              <a:t>Privacy and Security</a:t>
            </a:r>
            <a:r>
              <a:rPr lang="en-US" dirty="0">
                <a:solidFill>
                  <a:srgbClr val="FFFF00"/>
                </a:solidFill>
              </a:rPr>
              <a:t>: Prioritize user privacy and security by implementing robust data protection measures and obtaining user consent for data collection and processing. Minimize the collection of sensitive information and ensure transparent communication about how data is used.</a:t>
            </a:r>
          </a:p>
          <a:p>
            <a:pPr algn="just"/>
            <a:r>
              <a:rPr lang="en-US" dirty="0">
                <a:solidFill>
                  <a:schemeClr val="bg2">
                    <a:lumMod val="20000"/>
                    <a:lumOff val="80000"/>
                  </a:schemeClr>
                </a:solidFill>
              </a:rPr>
              <a:t>Cross-Device Integration</a:t>
            </a:r>
            <a:r>
              <a:rPr lang="en-US" dirty="0">
                <a:solidFill>
                  <a:srgbClr val="FFFF00"/>
                </a:solidFill>
              </a:rPr>
              <a:t>: Enable seamless integration and synchronization between different devices and platforms to provide a cohesive user experience. Allow users to access and interact with the service from smartphones, tablets, wearables, smart home devices, and other connected devices.</a:t>
            </a:r>
          </a:p>
          <a:p>
            <a:pPr algn="just"/>
            <a:r>
              <a:rPr lang="en-US" dirty="0">
                <a:solidFill>
                  <a:schemeClr val="bg2">
                    <a:lumMod val="20000"/>
                    <a:lumOff val="80000"/>
                  </a:schemeClr>
                </a:solidFill>
              </a:rPr>
              <a:t>Feedback and Iteration</a:t>
            </a:r>
            <a:r>
              <a:rPr lang="en-US" dirty="0">
                <a:solidFill>
                  <a:srgbClr val="FFFF00"/>
                </a:solidFill>
              </a:rPr>
              <a:t>: Collect feedback from users and iterate on the design based on user insights and observations. Conduct usability testing and gather user feedback to identify pain points, usability issues, and areas for improvement.</a:t>
            </a:r>
          </a:p>
          <a:p>
            <a:pPr algn="just"/>
            <a:r>
              <a:rPr lang="en-US" dirty="0">
                <a:solidFill>
                  <a:schemeClr val="bg2">
                    <a:lumMod val="20000"/>
                    <a:lumOff val="80000"/>
                  </a:schemeClr>
                </a:solidFill>
              </a:rPr>
              <a:t>Scalability and Reliability</a:t>
            </a:r>
            <a:r>
              <a:rPr lang="en-US" dirty="0">
                <a:solidFill>
                  <a:srgbClr val="FFFF00"/>
                </a:solidFill>
              </a:rPr>
              <a:t>: Design mobile services that are scalable and reliable to accommodate varying usage patterns and handle fluctuations in demand. Ensure that the service can scale gracefully to support increasing numbers of users and devices.</a:t>
            </a:r>
          </a:p>
          <a:p>
            <a:pPr algn="just"/>
            <a:r>
              <a:rPr lang="en-US" dirty="0">
                <a:solidFill>
                  <a:schemeClr val="bg2">
                    <a:lumMod val="20000"/>
                    <a:lumOff val="80000"/>
                  </a:schemeClr>
                </a:solidFill>
              </a:rPr>
              <a:t>Accessibility</a:t>
            </a:r>
            <a:r>
              <a:rPr lang="en-US" dirty="0">
                <a:solidFill>
                  <a:srgbClr val="FFFF00"/>
                </a:solidFill>
              </a:rPr>
              <a:t>: Ensure that the mobile service is accessible to users with diverse abilities and needs. Consider accessibility guidelines and standards to make the service usable for individuals with disabilities, including visual impairments, motor impairments, and cognitive impairments.</a:t>
            </a:r>
            <a:endParaRPr lang="en-IN" dirty="0">
              <a:solidFill>
                <a:srgbClr val="FFFF00"/>
              </a:solidFill>
            </a:endParaRPr>
          </a:p>
        </p:txBody>
      </p:sp>
    </p:spTree>
    <p:extLst>
      <p:ext uri="{BB962C8B-B14F-4D97-AF65-F5344CB8AC3E}">
        <p14:creationId xmlns:p14="http://schemas.microsoft.com/office/powerpoint/2010/main" val="7486098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58EFB-89BF-0842-F529-70AC98BC32A1}"/>
              </a:ext>
            </a:extLst>
          </p:cNvPr>
          <p:cNvSpPr>
            <a:spLocks noGrp="1"/>
          </p:cNvSpPr>
          <p:nvPr>
            <p:ph type="title"/>
          </p:nvPr>
        </p:nvSpPr>
        <p:spPr/>
        <p:txBody>
          <a:bodyPr/>
          <a:lstStyle/>
          <a:p>
            <a:r>
              <a:rPr lang="en-IN" dirty="0"/>
              <a:t>SMS (Short Message Service)</a:t>
            </a:r>
          </a:p>
        </p:txBody>
      </p:sp>
      <p:sp>
        <p:nvSpPr>
          <p:cNvPr id="3" name="Content Placeholder 2">
            <a:extLst>
              <a:ext uri="{FF2B5EF4-FFF2-40B4-BE49-F238E27FC236}">
                <a16:creationId xmlns:a16="http://schemas.microsoft.com/office/drawing/2014/main" id="{B102140C-418C-0E25-9E28-FD0BF6FD08E8}"/>
              </a:ext>
            </a:extLst>
          </p:cNvPr>
          <p:cNvSpPr>
            <a:spLocks noGrp="1"/>
          </p:cNvSpPr>
          <p:nvPr>
            <p:ph idx="1"/>
          </p:nvPr>
        </p:nvSpPr>
        <p:spPr/>
        <p:txBody>
          <a:bodyPr/>
          <a:lstStyle/>
          <a:p>
            <a:pPr algn="just"/>
            <a:r>
              <a:rPr lang="en-US" dirty="0"/>
              <a:t>SMS is a ubiquitous communication channel that allows users to send and receive short text messages via mobile devices. </a:t>
            </a:r>
          </a:p>
          <a:p>
            <a:pPr algn="just"/>
            <a:r>
              <a:rPr lang="en-US" dirty="0"/>
              <a:t>In mobile service design, SMS can be utilized for quick notifications, alerts, reminders, and transactional communication between users and service providers. </a:t>
            </a:r>
          </a:p>
          <a:p>
            <a:pPr algn="just"/>
            <a:r>
              <a:rPr lang="en-US" dirty="0"/>
              <a:t>It serves as a reliable and accessible means of communication, particularly in areas with limited internet connectivity.</a:t>
            </a:r>
            <a:endParaRPr lang="en-IN" dirty="0"/>
          </a:p>
        </p:txBody>
      </p:sp>
    </p:spTree>
    <p:extLst>
      <p:ext uri="{BB962C8B-B14F-4D97-AF65-F5344CB8AC3E}">
        <p14:creationId xmlns:p14="http://schemas.microsoft.com/office/powerpoint/2010/main" val="41364963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49D1E-1C7B-535C-D0A6-B063832F3A6D}"/>
              </a:ext>
            </a:extLst>
          </p:cNvPr>
          <p:cNvSpPr>
            <a:spLocks noGrp="1"/>
          </p:cNvSpPr>
          <p:nvPr>
            <p:ph type="title"/>
          </p:nvPr>
        </p:nvSpPr>
        <p:spPr/>
        <p:txBody>
          <a:bodyPr/>
          <a:lstStyle/>
          <a:p>
            <a:r>
              <a:rPr lang="en-IN" b="1" i="0" dirty="0">
                <a:solidFill>
                  <a:srgbClr val="0D0D0D"/>
                </a:solidFill>
                <a:effectLst/>
                <a:latin typeface="Söhne"/>
              </a:rPr>
              <a:t>Mobile Web Services</a:t>
            </a:r>
            <a:endParaRPr lang="en-IN" dirty="0"/>
          </a:p>
        </p:txBody>
      </p:sp>
      <p:sp>
        <p:nvSpPr>
          <p:cNvPr id="3" name="Content Placeholder 2">
            <a:extLst>
              <a:ext uri="{FF2B5EF4-FFF2-40B4-BE49-F238E27FC236}">
                <a16:creationId xmlns:a16="http://schemas.microsoft.com/office/drawing/2014/main" id="{AC75CF1D-58CA-0F79-B811-ACFF9129F855}"/>
              </a:ext>
            </a:extLst>
          </p:cNvPr>
          <p:cNvSpPr>
            <a:spLocks noGrp="1"/>
          </p:cNvSpPr>
          <p:nvPr>
            <p:ph idx="1"/>
          </p:nvPr>
        </p:nvSpPr>
        <p:spPr/>
        <p:txBody>
          <a:bodyPr/>
          <a:lstStyle/>
          <a:p>
            <a:pPr algn="just"/>
            <a:r>
              <a:rPr lang="en-US" dirty="0"/>
              <a:t>Mobile web services refer to online platforms and applications accessible through mobile web browsers. </a:t>
            </a:r>
          </a:p>
          <a:p>
            <a:pPr algn="just"/>
            <a:r>
              <a:rPr lang="en-US" dirty="0"/>
              <a:t>They provide users with access to information, resources, and interactive functionalities directly from their mobile devices. </a:t>
            </a:r>
          </a:p>
          <a:p>
            <a:pPr algn="just"/>
            <a:r>
              <a:rPr lang="en-US" dirty="0"/>
              <a:t>In ubiquitous computing, mobile web services play a crucial role in delivering content, services, and experiences across different devices and environments. </a:t>
            </a:r>
          </a:p>
          <a:p>
            <a:pPr algn="just"/>
            <a:r>
              <a:rPr lang="en-US" dirty="0"/>
              <a:t>They are designed to be responsive, adaptable to various screen sizes and resolutions, and often integrate with native device features to enhance functionality and user engagement.</a:t>
            </a:r>
            <a:endParaRPr lang="en-IN" dirty="0"/>
          </a:p>
        </p:txBody>
      </p:sp>
    </p:spTree>
    <p:extLst>
      <p:ext uri="{BB962C8B-B14F-4D97-AF65-F5344CB8AC3E}">
        <p14:creationId xmlns:p14="http://schemas.microsoft.com/office/powerpoint/2010/main" val="32586229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F4EF9-1333-1882-FEFC-A7423F27EDB5}"/>
              </a:ext>
            </a:extLst>
          </p:cNvPr>
          <p:cNvSpPr>
            <a:spLocks noGrp="1"/>
          </p:cNvSpPr>
          <p:nvPr>
            <p:ph type="title"/>
          </p:nvPr>
        </p:nvSpPr>
        <p:spPr>
          <a:xfrm>
            <a:off x="221381" y="452718"/>
            <a:ext cx="10318282" cy="1400530"/>
          </a:xfrm>
        </p:spPr>
        <p:txBody>
          <a:bodyPr/>
          <a:lstStyle/>
          <a:p>
            <a:r>
              <a:rPr lang="en-US" dirty="0"/>
              <a:t>Thin client server architecture example</a:t>
            </a:r>
            <a:endParaRPr lang="en-IN" dirty="0"/>
          </a:p>
        </p:txBody>
      </p:sp>
      <p:pic>
        <p:nvPicPr>
          <p:cNvPr id="5" name="Content Placeholder 4">
            <a:extLst>
              <a:ext uri="{FF2B5EF4-FFF2-40B4-BE49-F238E27FC236}">
                <a16:creationId xmlns:a16="http://schemas.microsoft.com/office/drawing/2014/main" id="{5B1A8D64-D849-E9AF-09D3-361513F496B9}"/>
              </a:ext>
            </a:extLst>
          </p:cNvPr>
          <p:cNvPicPr>
            <a:picLocks noGrp="1" noChangeAspect="1"/>
          </p:cNvPicPr>
          <p:nvPr>
            <p:ph idx="1"/>
          </p:nvPr>
        </p:nvPicPr>
        <p:blipFill>
          <a:blip r:embed="rId2"/>
          <a:stretch>
            <a:fillRect/>
          </a:stretch>
        </p:blipFill>
        <p:spPr>
          <a:xfrm>
            <a:off x="2127182" y="2084392"/>
            <a:ext cx="7168917" cy="4195762"/>
          </a:xfrm>
        </p:spPr>
      </p:pic>
      <p:sp>
        <p:nvSpPr>
          <p:cNvPr id="7" name="TextBox 6">
            <a:extLst>
              <a:ext uri="{FF2B5EF4-FFF2-40B4-BE49-F238E27FC236}">
                <a16:creationId xmlns:a16="http://schemas.microsoft.com/office/drawing/2014/main" id="{99C7C110-E342-3B23-C3D9-C25FDFAA1027}"/>
              </a:ext>
            </a:extLst>
          </p:cNvPr>
          <p:cNvSpPr txBox="1"/>
          <p:nvPr/>
        </p:nvSpPr>
        <p:spPr>
          <a:xfrm>
            <a:off x="872690" y="1462321"/>
            <a:ext cx="10783503" cy="400110"/>
          </a:xfrm>
          <a:prstGeom prst="rect">
            <a:avLst/>
          </a:prstGeom>
          <a:noFill/>
        </p:spPr>
        <p:txBody>
          <a:bodyPr wrap="square">
            <a:spAutoFit/>
          </a:bodyPr>
          <a:lstStyle/>
          <a:p>
            <a:pPr algn="l"/>
            <a:r>
              <a:rPr lang="en-US" sz="2000" dirty="0">
                <a:latin typeface="AdvTimes"/>
              </a:rPr>
              <a:t>A</a:t>
            </a:r>
            <a:r>
              <a:rPr lang="en-US" sz="2000" b="0" i="0" u="none" strike="noStrike" baseline="0" dirty="0">
                <a:latin typeface="AdvTimes"/>
              </a:rPr>
              <a:t> micro-browser running on a mobile device is used to retrieve content over a wireless network.</a:t>
            </a:r>
            <a:endParaRPr lang="en-IN" sz="2000" dirty="0"/>
          </a:p>
        </p:txBody>
      </p:sp>
    </p:spTree>
    <p:extLst>
      <p:ext uri="{BB962C8B-B14F-4D97-AF65-F5344CB8AC3E}">
        <p14:creationId xmlns:p14="http://schemas.microsoft.com/office/powerpoint/2010/main" val="31739749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E15D5-3CEB-0FD6-0D73-46175F84CC28}"/>
              </a:ext>
            </a:extLst>
          </p:cNvPr>
          <p:cNvSpPr>
            <a:spLocks noGrp="1"/>
          </p:cNvSpPr>
          <p:nvPr>
            <p:ph type="title"/>
          </p:nvPr>
        </p:nvSpPr>
        <p:spPr/>
        <p:txBody>
          <a:bodyPr/>
          <a:lstStyle/>
          <a:p>
            <a:r>
              <a:rPr lang="pt-BR" b="1" i="0" dirty="0">
                <a:solidFill>
                  <a:srgbClr val="0D0D0D"/>
                </a:solidFill>
                <a:effectLst/>
                <a:latin typeface="Söhne"/>
              </a:rPr>
              <a:t>Java VM (Java Virtual Machine) in Mobile Service Design</a:t>
            </a:r>
            <a:endParaRPr lang="en-IN" dirty="0"/>
          </a:p>
        </p:txBody>
      </p:sp>
      <p:sp>
        <p:nvSpPr>
          <p:cNvPr id="3" name="Content Placeholder 2">
            <a:extLst>
              <a:ext uri="{FF2B5EF4-FFF2-40B4-BE49-F238E27FC236}">
                <a16:creationId xmlns:a16="http://schemas.microsoft.com/office/drawing/2014/main" id="{9E59287D-76C7-ACA4-8E1A-3532D1A3378C}"/>
              </a:ext>
            </a:extLst>
          </p:cNvPr>
          <p:cNvSpPr>
            <a:spLocks noGrp="1"/>
          </p:cNvSpPr>
          <p:nvPr>
            <p:ph idx="1"/>
          </p:nvPr>
        </p:nvSpPr>
        <p:spPr/>
        <p:txBody>
          <a:bodyPr/>
          <a:lstStyle/>
          <a:p>
            <a:pPr algn="just"/>
            <a:r>
              <a:rPr lang="en-US" dirty="0"/>
              <a:t>Java VM is a virtual machine that enables the execution of Java bytecode, allowing Java applications to run on various platforms without modification.</a:t>
            </a:r>
          </a:p>
          <a:p>
            <a:pPr algn="just"/>
            <a:r>
              <a:rPr lang="en-IN" dirty="0"/>
              <a:t>In mobile design, Java VM provides a platform-independent environment for developing and deploying mobile applications. </a:t>
            </a:r>
          </a:p>
          <a:p>
            <a:pPr algn="just"/>
            <a:r>
              <a:rPr lang="en-IN" dirty="0"/>
              <a:t>It allows developers to write applications in Java programming language and run them on different mobile devices that support Java ME (Micro Edition) or other Java-based mobile platforms.</a:t>
            </a:r>
          </a:p>
        </p:txBody>
      </p:sp>
    </p:spTree>
    <p:extLst>
      <p:ext uri="{BB962C8B-B14F-4D97-AF65-F5344CB8AC3E}">
        <p14:creationId xmlns:p14="http://schemas.microsoft.com/office/powerpoint/2010/main" val="354407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757880"/>
            <a:ext cx="10103236" cy="1046205"/>
          </a:xfrm>
        </p:spPr>
        <p:txBody>
          <a:bodyPr>
            <a:normAutofit/>
          </a:bodyPr>
          <a:lstStyle/>
          <a:p>
            <a:pPr algn="ctr"/>
            <a:r>
              <a:rPr lang="en-US" sz="4000" b="1" dirty="0">
                <a:solidFill>
                  <a:srgbClr val="FFC000"/>
                </a:solidFill>
              </a:rPr>
              <a:t>S</a:t>
            </a:r>
            <a:r>
              <a:rPr lang="bn-BD" sz="4000" b="1" dirty="0">
                <a:solidFill>
                  <a:srgbClr val="FFC000"/>
                </a:solidFill>
              </a:rPr>
              <a:t>pecific </a:t>
            </a:r>
            <a:r>
              <a:rPr lang="en-US" sz="4000" b="1" dirty="0">
                <a:solidFill>
                  <a:srgbClr val="FFC000"/>
                </a:solidFill>
              </a:rPr>
              <a:t>Properties of a smartphone</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659014010"/>
              </p:ext>
            </p:extLst>
          </p:nvPr>
        </p:nvGraphicFramePr>
        <p:xfrm>
          <a:off x="1141413" y="2568146"/>
          <a:ext cx="9906000" cy="3124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521956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39A92-464A-02E6-E529-DFDD4F7C8CEC}"/>
              </a:ext>
            </a:extLst>
          </p:cNvPr>
          <p:cNvSpPr>
            <a:spLocks noGrp="1"/>
          </p:cNvSpPr>
          <p:nvPr>
            <p:ph type="title"/>
          </p:nvPr>
        </p:nvSpPr>
        <p:spPr/>
        <p:txBody>
          <a:bodyPr/>
          <a:lstStyle/>
          <a:p>
            <a:r>
              <a:rPr lang="en-US" dirty="0"/>
              <a:t>J2ME in Mobile Service Design</a:t>
            </a:r>
            <a:endParaRPr lang="en-IN" dirty="0"/>
          </a:p>
        </p:txBody>
      </p:sp>
      <p:sp>
        <p:nvSpPr>
          <p:cNvPr id="3" name="Content Placeholder 2">
            <a:extLst>
              <a:ext uri="{FF2B5EF4-FFF2-40B4-BE49-F238E27FC236}">
                <a16:creationId xmlns:a16="http://schemas.microsoft.com/office/drawing/2014/main" id="{263F19B7-FBB9-5F9B-FB2C-B11CAC366666}"/>
              </a:ext>
            </a:extLst>
          </p:cNvPr>
          <p:cNvSpPr>
            <a:spLocks noGrp="1"/>
          </p:cNvSpPr>
          <p:nvPr>
            <p:ph idx="1"/>
          </p:nvPr>
        </p:nvSpPr>
        <p:spPr/>
        <p:txBody>
          <a:bodyPr/>
          <a:lstStyle/>
          <a:p>
            <a:pPr algn="just"/>
            <a:r>
              <a:rPr lang="en-IN" dirty="0"/>
              <a:t>J2ME (Java 2 Platform, Micro Edition) </a:t>
            </a:r>
            <a:r>
              <a:rPr lang="en-US" dirty="0"/>
              <a:t>is a version of the Java platform designed for resource-constrained devices, such as mobile phones, PDAs, and embedded systems. </a:t>
            </a:r>
          </a:p>
          <a:p>
            <a:pPr algn="just"/>
            <a:r>
              <a:rPr lang="en-US" dirty="0"/>
              <a:t>It provides a set of libraries, APIs, and virtual machine specifications tailored for mobile and embedded development.</a:t>
            </a:r>
          </a:p>
          <a:p>
            <a:pPr algn="just"/>
            <a:r>
              <a:rPr lang="en-US" dirty="0"/>
              <a:t>J2ME is commonly used in mobile design to create lightweight, portable applications for feature phones and early smartphones. </a:t>
            </a:r>
          </a:p>
          <a:p>
            <a:pPr algn="just"/>
            <a:r>
              <a:rPr lang="en-US" dirty="0"/>
              <a:t>It offers APIs for user interface development, network communication, database access, and other mobile-specific functionalities.</a:t>
            </a:r>
            <a:endParaRPr lang="en-IN" dirty="0"/>
          </a:p>
        </p:txBody>
      </p:sp>
    </p:spTree>
    <p:extLst>
      <p:ext uri="{BB962C8B-B14F-4D97-AF65-F5344CB8AC3E}">
        <p14:creationId xmlns:p14="http://schemas.microsoft.com/office/powerpoint/2010/main" val="11801117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A544A-736A-3AFB-2411-A3C13C5489AB}"/>
              </a:ext>
            </a:extLst>
          </p:cNvPr>
          <p:cNvSpPr>
            <a:spLocks noGrp="1"/>
          </p:cNvSpPr>
          <p:nvPr>
            <p:ph type="title"/>
          </p:nvPr>
        </p:nvSpPr>
        <p:spPr/>
        <p:txBody>
          <a:bodyPr/>
          <a:lstStyle/>
          <a:p>
            <a:r>
              <a:rPr lang="en-US" dirty="0" err="1"/>
              <a:t>.Net</a:t>
            </a:r>
            <a:r>
              <a:rPr lang="en-US" dirty="0"/>
              <a:t> CF in Mobile Service Design</a:t>
            </a:r>
            <a:endParaRPr lang="en-IN" dirty="0"/>
          </a:p>
        </p:txBody>
      </p:sp>
      <p:sp>
        <p:nvSpPr>
          <p:cNvPr id="3" name="Content Placeholder 2">
            <a:extLst>
              <a:ext uri="{FF2B5EF4-FFF2-40B4-BE49-F238E27FC236}">
                <a16:creationId xmlns:a16="http://schemas.microsoft.com/office/drawing/2014/main" id="{7FCEE129-AA9C-A2CB-D1A0-49F5C584FDCC}"/>
              </a:ext>
            </a:extLst>
          </p:cNvPr>
          <p:cNvSpPr>
            <a:spLocks noGrp="1"/>
          </p:cNvSpPr>
          <p:nvPr>
            <p:ph idx="1"/>
          </p:nvPr>
        </p:nvSpPr>
        <p:spPr/>
        <p:txBody>
          <a:bodyPr/>
          <a:lstStyle/>
          <a:p>
            <a:pPr algn="just"/>
            <a:r>
              <a:rPr lang="en-IN" dirty="0"/>
              <a:t>.NET CF (Compact Framework) </a:t>
            </a:r>
            <a:r>
              <a:rPr lang="en-US" dirty="0"/>
              <a:t>is a subset of the Microsoft .NET Framework designed for building applications for resource-constrained devices, including Windows Mobile and Windows Embedded Compact devices.</a:t>
            </a:r>
          </a:p>
          <a:p>
            <a:pPr algn="just"/>
            <a:r>
              <a:rPr lang="en-US" dirty="0"/>
              <a:t>In mobile design, .NET CF enables developers to write applications in languages like C# and VB.NET and run them on Windows Mobile devices. </a:t>
            </a:r>
          </a:p>
          <a:p>
            <a:pPr algn="just"/>
            <a:r>
              <a:rPr lang="en-US" dirty="0"/>
              <a:t>It provides access to a subset of the .NET Framework APIs optimized for mobile development, including UI controls, data access, networking, and security features.</a:t>
            </a:r>
            <a:endParaRPr lang="en-IN" dirty="0"/>
          </a:p>
        </p:txBody>
      </p:sp>
    </p:spTree>
    <p:extLst>
      <p:ext uri="{BB962C8B-B14F-4D97-AF65-F5344CB8AC3E}">
        <p14:creationId xmlns:p14="http://schemas.microsoft.com/office/powerpoint/2010/main" val="16303546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58A81-8932-0AA6-FC89-58286843CC9D}"/>
              </a:ext>
            </a:extLst>
          </p:cNvPr>
          <p:cNvSpPr>
            <a:spLocks noGrp="1"/>
          </p:cNvSpPr>
          <p:nvPr>
            <p:ph type="title"/>
          </p:nvPr>
        </p:nvSpPr>
        <p:spPr/>
        <p:txBody>
          <a:bodyPr/>
          <a:lstStyle/>
          <a:p>
            <a:r>
              <a:rPr lang="en-US" dirty="0"/>
              <a:t>Mobile  Code</a:t>
            </a:r>
            <a:endParaRPr lang="en-IN" dirty="0"/>
          </a:p>
        </p:txBody>
      </p:sp>
      <p:sp>
        <p:nvSpPr>
          <p:cNvPr id="3" name="Content Placeholder 2">
            <a:extLst>
              <a:ext uri="{FF2B5EF4-FFF2-40B4-BE49-F238E27FC236}">
                <a16:creationId xmlns:a16="http://schemas.microsoft.com/office/drawing/2014/main" id="{57CA322D-F2AC-D324-133A-138EF09A4717}"/>
              </a:ext>
            </a:extLst>
          </p:cNvPr>
          <p:cNvSpPr>
            <a:spLocks noGrp="1"/>
          </p:cNvSpPr>
          <p:nvPr>
            <p:ph idx="1"/>
          </p:nvPr>
        </p:nvSpPr>
        <p:spPr/>
        <p:txBody>
          <a:bodyPr>
            <a:normAutofit fontScale="92500" lnSpcReduction="10000"/>
          </a:bodyPr>
          <a:lstStyle/>
          <a:p>
            <a:pPr algn="just"/>
            <a:r>
              <a:rPr lang="en-US" dirty="0"/>
              <a:t>Mobile code refers to executable code that is transmitted and executed on a mobile device, typically over a network.</a:t>
            </a:r>
          </a:p>
          <a:p>
            <a:pPr algn="just"/>
            <a:r>
              <a:rPr lang="en-US" dirty="0"/>
              <a:t>Mobile code allows the execution of code on a mobile device that is not pre-installed but is transmitted from a remote server or another source. This enables dynamic updates, feature enhancements, and bug fixes without requiring users to manually update their applications.</a:t>
            </a:r>
          </a:p>
          <a:p>
            <a:pPr algn="just"/>
            <a:r>
              <a:rPr lang="en-US" dirty="0"/>
              <a:t>Mobile code often involves the use of web-based technologies such as JavaScript, HTML, and CSS. This allows developers to create responsive and interactive mobile web applications that can be accessed through mobile browsers.</a:t>
            </a:r>
          </a:p>
          <a:p>
            <a:pPr algn="just"/>
            <a:r>
              <a:rPr lang="en-US" dirty="0"/>
              <a:t>Mobile code enables the delivery of dynamic content to mobile applications. This can include personalized content, real-time updates, and interactive elements that enhance the user experience.</a:t>
            </a:r>
            <a:endParaRPr lang="en-IN" dirty="0"/>
          </a:p>
        </p:txBody>
      </p:sp>
    </p:spTree>
    <p:extLst>
      <p:ext uri="{BB962C8B-B14F-4D97-AF65-F5344CB8AC3E}">
        <p14:creationId xmlns:p14="http://schemas.microsoft.com/office/powerpoint/2010/main" val="17953763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2BE71-8577-9865-1683-3CE1BFA2C382}"/>
              </a:ext>
            </a:extLst>
          </p:cNvPr>
          <p:cNvSpPr>
            <a:spLocks noGrp="1"/>
          </p:cNvSpPr>
          <p:nvPr>
            <p:ph type="title"/>
          </p:nvPr>
        </p:nvSpPr>
        <p:spPr/>
        <p:txBody>
          <a:bodyPr/>
          <a:lstStyle/>
          <a:p>
            <a:r>
              <a:rPr lang="en-US" dirty="0"/>
              <a:t>Smart Card Devices</a:t>
            </a:r>
            <a:endParaRPr lang="en-IN" dirty="0"/>
          </a:p>
        </p:txBody>
      </p:sp>
      <p:sp>
        <p:nvSpPr>
          <p:cNvPr id="3" name="Content Placeholder 2">
            <a:extLst>
              <a:ext uri="{FF2B5EF4-FFF2-40B4-BE49-F238E27FC236}">
                <a16:creationId xmlns:a16="http://schemas.microsoft.com/office/drawing/2014/main" id="{D9EB1524-1CCE-86D7-5477-C782037AC62C}"/>
              </a:ext>
            </a:extLst>
          </p:cNvPr>
          <p:cNvSpPr>
            <a:spLocks noGrp="1"/>
          </p:cNvSpPr>
          <p:nvPr>
            <p:ph idx="1"/>
          </p:nvPr>
        </p:nvSpPr>
        <p:spPr>
          <a:xfrm>
            <a:off x="269507" y="2052918"/>
            <a:ext cx="11540691" cy="4195481"/>
          </a:xfrm>
        </p:spPr>
        <p:txBody>
          <a:bodyPr/>
          <a:lstStyle/>
          <a:p>
            <a:pPr algn="l"/>
            <a:r>
              <a:rPr lang="en-US" sz="1800" b="0" i="0" u="none" strike="noStrike" baseline="0" dirty="0">
                <a:latin typeface="AdvTimes"/>
              </a:rPr>
              <a:t>A </a:t>
            </a:r>
            <a:r>
              <a:rPr lang="en-US" sz="1800" b="0" i="0" u="none" strike="noStrike" baseline="0" dirty="0">
                <a:latin typeface="AdvTimes-i"/>
              </a:rPr>
              <a:t>smart card </a:t>
            </a:r>
            <a:r>
              <a:rPr lang="en-US" sz="1800" b="0" i="0" u="none" strike="noStrike" baseline="0" dirty="0">
                <a:latin typeface="AdvTimes"/>
              </a:rPr>
              <a:t>is a plastic card embedded with digital memory and (usually) a microprocessor chip, as opposed to cards that store data on magnetic strips. It is reprogrammable, stores and processes data in the card, and transacts data between card users and applications. </a:t>
            </a:r>
          </a:p>
          <a:p>
            <a:pPr algn="l"/>
            <a:r>
              <a:rPr lang="en-US" sz="1800" b="0" i="0" u="none" strike="noStrike" baseline="0" dirty="0">
                <a:latin typeface="AdvTimes"/>
              </a:rPr>
              <a:t>Data can be stored and processed within the card’s memory or microprocessor, which is accessed using a card reader. </a:t>
            </a:r>
          </a:p>
          <a:p>
            <a:pPr algn="l"/>
            <a:r>
              <a:rPr lang="en-US" sz="1800" b="0" i="0" u="none" strike="noStrike" baseline="0" dirty="0">
                <a:latin typeface="AdvTimes"/>
              </a:rPr>
              <a:t>Smart cards are small and easy to carry around.</a:t>
            </a:r>
          </a:p>
          <a:p>
            <a:pPr algn="just"/>
            <a:r>
              <a:rPr lang="en-US" sz="1800" b="0" i="0" u="none" strike="noStrike" baseline="0" dirty="0">
                <a:latin typeface="AdvTimes"/>
              </a:rPr>
              <a:t>They provide a secure data container, that can be used for authentication purposes, e.g., as a hardware-based digital signature, and can be used for metered services.</a:t>
            </a:r>
          </a:p>
          <a:p>
            <a:pPr algn="l"/>
            <a:endParaRPr lang="en-IN" dirty="0"/>
          </a:p>
        </p:txBody>
      </p:sp>
    </p:spTree>
    <p:extLst>
      <p:ext uri="{BB962C8B-B14F-4D97-AF65-F5344CB8AC3E}">
        <p14:creationId xmlns:p14="http://schemas.microsoft.com/office/powerpoint/2010/main" val="27074409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4"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F63A8C8B-5524-A5B6-0D11-76F37B10E7D8}"/>
              </a:ext>
            </a:extLst>
          </p:cNvPr>
          <p:cNvSpPr>
            <a:spLocks noGrp="1"/>
          </p:cNvSpPr>
          <p:nvPr>
            <p:ph type="title"/>
          </p:nvPr>
        </p:nvSpPr>
        <p:spPr>
          <a:xfrm>
            <a:off x="648930" y="629267"/>
            <a:ext cx="9252154" cy="1016654"/>
          </a:xfrm>
        </p:spPr>
        <p:txBody>
          <a:bodyPr>
            <a:normAutofit/>
          </a:bodyPr>
          <a:lstStyle/>
          <a:p>
            <a:pPr>
              <a:lnSpc>
                <a:spcPct val="90000"/>
              </a:lnSpc>
            </a:pPr>
            <a:r>
              <a:rPr lang="en-US" sz="3600">
                <a:solidFill>
                  <a:srgbClr val="EBEBEB"/>
                </a:solidFill>
              </a:rPr>
              <a:t>Contactless and Contact Smart Cards</a:t>
            </a:r>
            <a:endParaRPr lang="en-IN" sz="3600">
              <a:solidFill>
                <a:srgbClr val="EBEBEB"/>
              </a:solidFill>
            </a:endParaRPr>
          </a:p>
        </p:txBody>
      </p:sp>
      <p:sp useBgFill="1">
        <p:nvSpPr>
          <p:cNvPr id="16" name="Freeform: Shape 15">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IN"/>
          </a:p>
        </p:txBody>
      </p:sp>
      <p:sp>
        <p:nvSpPr>
          <p:cNvPr id="3" name="Content Placeholder 2">
            <a:extLst>
              <a:ext uri="{FF2B5EF4-FFF2-40B4-BE49-F238E27FC236}">
                <a16:creationId xmlns:a16="http://schemas.microsoft.com/office/drawing/2014/main" id="{EEF0D69E-B59F-E428-3791-214B1E81C5A3}"/>
              </a:ext>
            </a:extLst>
          </p:cNvPr>
          <p:cNvSpPr>
            <a:spLocks noGrp="1"/>
          </p:cNvSpPr>
          <p:nvPr>
            <p:ph idx="1"/>
          </p:nvPr>
        </p:nvSpPr>
        <p:spPr>
          <a:xfrm>
            <a:off x="0" y="2548281"/>
            <a:ext cx="5771537" cy="3658689"/>
          </a:xfrm>
        </p:spPr>
        <p:txBody>
          <a:bodyPr>
            <a:normAutofit fontScale="70000" lnSpcReduction="20000"/>
          </a:bodyPr>
          <a:lstStyle/>
          <a:p>
            <a:r>
              <a:rPr lang="en-US" b="0" i="0" u="none" strike="noStrike" baseline="0" dirty="0">
                <a:latin typeface="AdvTimes"/>
              </a:rPr>
              <a:t>Smart cards maybe either contact-based or contactless.</a:t>
            </a:r>
          </a:p>
          <a:p>
            <a:r>
              <a:rPr lang="en-US" b="0" i="0" u="none" strike="noStrike" baseline="0" dirty="0">
                <a:latin typeface="AdvTimes"/>
              </a:rPr>
              <a:t>Contact cards have to be inserted in a reader and a physical electrical contact made. </a:t>
            </a:r>
          </a:p>
          <a:p>
            <a:r>
              <a:rPr lang="en-US" b="0" i="0" u="none" strike="noStrike" baseline="0" dirty="0">
                <a:latin typeface="AdvTimes"/>
              </a:rPr>
              <a:t>This may be chosen for security reasons, e.g., a chip (and enter) PIN (Personal Identification Number) application.</a:t>
            </a:r>
          </a:p>
          <a:p>
            <a:r>
              <a:rPr lang="en-US" b="0" i="0" u="none" strike="noStrike" baseline="0" dirty="0">
                <a:latin typeface="AdvTimes"/>
              </a:rPr>
              <a:t>Contactless cards also contain an antenna and an RF transceiver or transponder. </a:t>
            </a:r>
          </a:p>
          <a:p>
            <a:r>
              <a:rPr lang="en-US" b="0" i="0" u="none" strike="noStrike" baseline="0" dirty="0">
                <a:latin typeface="AdvTimes"/>
              </a:rPr>
              <a:t>The card can be waved near a reader or base station to interact, e.g., a smart travel card designed to be contactless reduces the time to gain authorization compared to the use of a contact card.</a:t>
            </a:r>
          </a:p>
          <a:p>
            <a:r>
              <a:rPr lang="en-US" b="0" i="0" u="none" strike="noStrike" baseline="0" dirty="0">
                <a:latin typeface="AdvTimes"/>
              </a:rPr>
              <a:t>Contactless cards include an inbuilt antenna and transceiver to interact with a reader. Contact cards include electrical contacts for a reader. </a:t>
            </a:r>
          </a:p>
          <a:p>
            <a:r>
              <a:rPr lang="en-US" b="0" i="0" u="none" strike="noStrike" baseline="0" dirty="0">
                <a:latin typeface="AdvTimes"/>
              </a:rPr>
              <a:t>A typical smart card OS is also shown.</a:t>
            </a:r>
            <a:endParaRPr lang="en-IN" dirty="0"/>
          </a:p>
        </p:txBody>
      </p:sp>
      <p:pic>
        <p:nvPicPr>
          <p:cNvPr id="5" name="Picture 4">
            <a:extLst>
              <a:ext uri="{FF2B5EF4-FFF2-40B4-BE49-F238E27FC236}">
                <a16:creationId xmlns:a16="http://schemas.microsoft.com/office/drawing/2014/main" id="{96A3B283-72EC-1A0B-1CD4-298A8DD828AF}"/>
              </a:ext>
            </a:extLst>
          </p:cNvPr>
          <p:cNvPicPr>
            <a:picLocks noChangeAspect="1"/>
          </p:cNvPicPr>
          <p:nvPr/>
        </p:nvPicPr>
        <p:blipFill>
          <a:blip r:embed="rId2"/>
          <a:stretch>
            <a:fillRect/>
          </a:stretch>
        </p:blipFill>
        <p:spPr>
          <a:xfrm>
            <a:off x="5582654" y="2275188"/>
            <a:ext cx="5960890" cy="3794106"/>
          </a:xfrm>
          <a:prstGeom prst="rect">
            <a:avLst/>
          </a:prstGeom>
          <a:effectLst/>
        </p:spPr>
      </p:pic>
    </p:spTree>
    <p:extLst>
      <p:ext uri="{BB962C8B-B14F-4D97-AF65-F5344CB8AC3E}">
        <p14:creationId xmlns:p14="http://schemas.microsoft.com/office/powerpoint/2010/main" val="1639726018"/>
      </p:ext>
    </p:extLst>
  </p:cSld>
  <p:clrMapOvr>
    <a:overrideClrMapping bg1="lt1" tx1="dk1" bg2="lt2" tx2="dk2" accent1="accent1" accent2="accent2" accent3="accent3" accent4="accent4" accent5="accent5" accent6="accent6" hlink="hlink" folHlink="folHlink"/>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C9B6F-AF10-73C9-5497-4D297A00F42A}"/>
              </a:ext>
            </a:extLst>
          </p:cNvPr>
          <p:cNvSpPr>
            <a:spLocks noGrp="1"/>
          </p:cNvSpPr>
          <p:nvPr>
            <p:ph type="title"/>
          </p:nvPr>
        </p:nvSpPr>
        <p:spPr/>
        <p:txBody>
          <a:bodyPr/>
          <a:lstStyle/>
          <a:p>
            <a:r>
              <a:rPr lang="en-IN" dirty="0"/>
              <a:t>Smart Card OS</a:t>
            </a:r>
          </a:p>
        </p:txBody>
      </p:sp>
      <p:sp>
        <p:nvSpPr>
          <p:cNvPr id="3" name="Content Placeholder 2">
            <a:extLst>
              <a:ext uri="{FF2B5EF4-FFF2-40B4-BE49-F238E27FC236}">
                <a16:creationId xmlns:a16="http://schemas.microsoft.com/office/drawing/2014/main" id="{8755065D-1B2B-50ED-DC1F-08B8DD13CB2E}"/>
              </a:ext>
            </a:extLst>
          </p:cNvPr>
          <p:cNvSpPr>
            <a:spLocks noGrp="1"/>
          </p:cNvSpPr>
          <p:nvPr>
            <p:ph idx="1"/>
          </p:nvPr>
        </p:nvSpPr>
        <p:spPr/>
        <p:txBody>
          <a:bodyPr>
            <a:normAutofit fontScale="92500"/>
          </a:bodyPr>
          <a:lstStyle/>
          <a:p>
            <a:r>
              <a:rPr lang="en-US" dirty="0"/>
              <a:t>The primary tasks of a smart card operating system</a:t>
            </a:r>
          </a:p>
          <a:p>
            <a:pPr lvl="1">
              <a:buFont typeface="+mj-lt"/>
              <a:buAutoNum type="arabicPeriod"/>
            </a:pPr>
            <a:r>
              <a:rPr lang="en-IN" sz="2000" dirty="0">
                <a:latin typeface="AdvTimes"/>
              </a:rPr>
              <a:t>t</a:t>
            </a:r>
            <a:r>
              <a:rPr lang="en-IN" sz="2000" b="0" i="0" u="none" strike="noStrike" baseline="0" dirty="0">
                <a:latin typeface="AdvTimes"/>
              </a:rPr>
              <a:t>ransferring </a:t>
            </a:r>
            <a:r>
              <a:rPr lang="en-US" sz="2000" b="0" i="0" u="none" strike="noStrike" baseline="0" dirty="0">
                <a:latin typeface="AdvTimes"/>
              </a:rPr>
              <a:t>data to and from the smart card, </a:t>
            </a:r>
          </a:p>
          <a:p>
            <a:pPr lvl="1">
              <a:buFont typeface="+mj-lt"/>
              <a:buAutoNum type="arabicPeriod"/>
            </a:pPr>
            <a:r>
              <a:rPr lang="en-US" sz="2000" b="0" i="0" u="none" strike="noStrike" baseline="0" dirty="0">
                <a:latin typeface="AdvTimes"/>
              </a:rPr>
              <a:t>controlling the execution of commands, </a:t>
            </a:r>
          </a:p>
          <a:p>
            <a:pPr lvl="1">
              <a:buFont typeface="+mj-lt"/>
              <a:buAutoNum type="arabicPeriod"/>
            </a:pPr>
            <a:r>
              <a:rPr lang="en-US" sz="2000" b="0" i="0" u="none" strike="noStrike" baseline="0" dirty="0">
                <a:latin typeface="AdvTimes"/>
              </a:rPr>
              <a:t>managing files,</a:t>
            </a:r>
          </a:p>
          <a:p>
            <a:pPr lvl="1">
              <a:buFont typeface="+mj-lt"/>
              <a:buAutoNum type="arabicPeriod"/>
            </a:pPr>
            <a:r>
              <a:rPr lang="en-US" sz="2000" b="0" i="0" u="none" strike="noStrike" baseline="0" dirty="0">
                <a:latin typeface="AdvTimes"/>
              </a:rPr>
              <a:t>managing and executing cryptographic algorithms to protect access to stored data, and </a:t>
            </a:r>
          </a:p>
          <a:p>
            <a:pPr lvl="1">
              <a:buFont typeface="+mj-lt"/>
              <a:buAutoNum type="arabicPeriod"/>
            </a:pPr>
            <a:r>
              <a:rPr lang="en-US" sz="2000" dirty="0">
                <a:latin typeface="AdvTimes"/>
              </a:rPr>
              <a:t>m</a:t>
            </a:r>
            <a:r>
              <a:rPr lang="en-US" sz="2000" b="0" i="0" u="none" strike="noStrike" baseline="0" dirty="0">
                <a:latin typeface="AdvTimes"/>
              </a:rPr>
              <a:t>anaging and executing program code.</a:t>
            </a:r>
          </a:p>
          <a:p>
            <a:r>
              <a:rPr lang="en-US" sz="2000" dirty="0">
                <a:latin typeface="AdvTimes"/>
              </a:rPr>
              <a:t>The components of a typical card OS  are combined into a single IC chip to reduce size. </a:t>
            </a:r>
          </a:p>
          <a:p>
            <a:pPr algn="just"/>
            <a:r>
              <a:rPr lang="en-US" sz="2000" dirty="0">
                <a:latin typeface="AdvTimes"/>
              </a:rPr>
              <a:t>To standardize the communication protocol between the on-card application, and off-card programs accessed via the reader, the ISO/IEC 7816 standard has been defined.</a:t>
            </a:r>
          </a:p>
          <a:p>
            <a:endParaRPr lang="en-US" dirty="0"/>
          </a:p>
        </p:txBody>
      </p:sp>
    </p:spTree>
    <p:extLst>
      <p:ext uri="{BB962C8B-B14F-4D97-AF65-F5344CB8AC3E}">
        <p14:creationId xmlns:p14="http://schemas.microsoft.com/office/powerpoint/2010/main" val="6726144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99597-8953-2A03-3B02-01C18EAC400B}"/>
              </a:ext>
            </a:extLst>
          </p:cNvPr>
          <p:cNvSpPr>
            <a:spLocks noGrp="1"/>
          </p:cNvSpPr>
          <p:nvPr>
            <p:ph type="title"/>
          </p:nvPr>
        </p:nvSpPr>
        <p:spPr/>
        <p:txBody>
          <a:bodyPr/>
          <a:lstStyle/>
          <a:p>
            <a:r>
              <a:rPr lang="en-IN" dirty="0"/>
              <a:t>Smart Card Development</a:t>
            </a:r>
          </a:p>
        </p:txBody>
      </p:sp>
      <p:sp>
        <p:nvSpPr>
          <p:cNvPr id="3" name="Content Placeholder 2">
            <a:extLst>
              <a:ext uri="{FF2B5EF4-FFF2-40B4-BE49-F238E27FC236}">
                <a16:creationId xmlns:a16="http://schemas.microsoft.com/office/drawing/2014/main" id="{A88720F4-82E4-0AEA-2F29-0BD6626F9E6D}"/>
              </a:ext>
            </a:extLst>
          </p:cNvPr>
          <p:cNvSpPr>
            <a:spLocks noGrp="1"/>
          </p:cNvSpPr>
          <p:nvPr>
            <p:ph idx="1"/>
          </p:nvPr>
        </p:nvSpPr>
        <p:spPr>
          <a:xfrm>
            <a:off x="202132" y="1337912"/>
            <a:ext cx="11665818" cy="4910487"/>
          </a:xfrm>
        </p:spPr>
        <p:txBody>
          <a:bodyPr>
            <a:normAutofit/>
          </a:bodyPr>
          <a:lstStyle/>
          <a:p>
            <a:pPr algn="just"/>
            <a:r>
              <a:rPr lang="en-US" dirty="0"/>
              <a:t>Java Card refers to the technology that allows small Java-based applications (applets) to be run securely on smart cards and similar small memory footprint devices such as </a:t>
            </a:r>
            <a:r>
              <a:rPr lang="en-US" dirty="0" err="1"/>
              <a:t>JavaRings</a:t>
            </a:r>
            <a:r>
              <a:rPr lang="en-US" dirty="0"/>
              <a:t>. </a:t>
            </a:r>
          </a:p>
          <a:p>
            <a:pPr algn="just"/>
            <a:r>
              <a:rPr lang="en-US" dirty="0"/>
              <a:t>A Java Card is the tiniest version of Java targeted for embedded devices. It is widely used in SIM cards (used in GSM mobile phones) and ATM cards.</a:t>
            </a:r>
          </a:p>
          <a:p>
            <a:pPr algn="just"/>
            <a:r>
              <a:rPr lang="en-US" dirty="0"/>
              <a:t>Java </a:t>
            </a:r>
            <a:r>
              <a:rPr lang="en-US" dirty="0" err="1"/>
              <a:t>CardVM</a:t>
            </a:r>
            <a:r>
              <a:rPr lang="en-US" dirty="0"/>
              <a:t> runs in many smart cards, e.g., the GSM phone Subscriber Identification Module (SIM) card. SIM cards securely store the service subscriber key (IMSI) that is used to identify a subscriber. </a:t>
            </a:r>
          </a:p>
          <a:p>
            <a:pPr algn="just"/>
            <a:r>
              <a:rPr lang="en-US" dirty="0"/>
              <a:t>SIM cards allow users to change phones by simply removing the SIM card from one mobile phone and inserting it into another mobile phone or broadband telephony device.</a:t>
            </a:r>
          </a:p>
          <a:p>
            <a:pPr algn="just"/>
            <a:r>
              <a:rPr lang="en-US" dirty="0"/>
              <a:t>Java Card focuses on providing a common programming interface for the development of smart card applications</a:t>
            </a:r>
            <a:endParaRPr lang="en-IN" dirty="0"/>
          </a:p>
        </p:txBody>
      </p:sp>
    </p:spTree>
    <p:extLst>
      <p:ext uri="{BB962C8B-B14F-4D97-AF65-F5344CB8AC3E}">
        <p14:creationId xmlns:p14="http://schemas.microsoft.com/office/powerpoint/2010/main" val="22974601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E27238C-8EAF-4098-86E6-7723B7DAE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992F97B1-1891-4FCC-9E5F-BA97EDB48F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12" name="Freeform: Shape 11">
            <a:extLst>
              <a:ext uri="{FF2B5EF4-FFF2-40B4-BE49-F238E27FC236}">
                <a16:creationId xmlns:a16="http://schemas.microsoft.com/office/drawing/2014/main" id="{78C6C821-FEE1-4EB6-9590-C021440C7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 name="Subtitle 2"/>
          <p:cNvSpPr>
            <a:spLocks noGrp="1"/>
          </p:cNvSpPr>
          <p:nvPr>
            <p:ph type="subTitle" idx="1"/>
          </p:nvPr>
        </p:nvSpPr>
        <p:spPr>
          <a:xfrm>
            <a:off x="1154955" y="4777380"/>
            <a:ext cx="6974911" cy="861420"/>
          </a:xfrm>
        </p:spPr>
        <p:txBody>
          <a:bodyPr>
            <a:normAutofit/>
          </a:bodyPr>
          <a:lstStyle/>
          <a:p>
            <a:r>
              <a:rPr lang="bn-BD" b="1">
                <a:solidFill>
                  <a:schemeClr val="tx1">
                    <a:lumMod val="85000"/>
                    <a:lumOff val="15000"/>
                  </a:schemeClr>
                </a:solidFill>
              </a:rPr>
              <a:t>any questions?</a:t>
            </a:r>
            <a:endParaRPr lang="en-US" b="1">
              <a:solidFill>
                <a:schemeClr val="tx1">
                  <a:lumMod val="85000"/>
                  <a:lumOff val="15000"/>
                </a:schemeClr>
              </a:solidFill>
            </a:endParaRPr>
          </a:p>
        </p:txBody>
      </p:sp>
      <p:sp>
        <p:nvSpPr>
          <p:cNvPr id="2" name="Title 1"/>
          <p:cNvSpPr>
            <a:spLocks noGrp="1"/>
          </p:cNvSpPr>
          <p:nvPr>
            <p:ph type="ctrTitle"/>
          </p:nvPr>
        </p:nvSpPr>
        <p:spPr>
          <a:xfrm>
            <a:off x="1154955" y="1447800"/>
            <a:ext cx="6974915" cy="3329581"/>
          </a:xfrm>
        </p:spPr>
        <p:txBody>
          <a:bodyPr>
            <a:normAutofit/>
          </a:bodyPr>
          <a:lstStyle/>
          <a:p>
            <a:r>
              <a:rPr lang="en-US" b="1">
                <a:effectLst>
                  <a:glow rad="38100">
                    <a:schemeClr val="bg1">
                      <a:lumMod val="65000"/>
                      <a:lumOff val="35000"/>
                      <a:alpha val="40000"/>
                    </a:schemeClr>
                  </a:glow>
                  <a:outerShdw blurRad="38100" dist="38100" dir="2700000" algn="tl">
                    <a:srgbClr val="000000">
                      <a:alpha val="43137"/>
                    </a:srgbClr>
                  </a:outerShdw>
                </a:effectLst>
              </a:rPr>
              <a:t>Thank</a:t>
            </a:r>
            <a:r>
              <a:rPr lang="en-US" b="1" i="1">
                <a:effectLst>
                  <a:glow rad="38100">
                    <a:schemeClr val="bg1">
                      <a:lumMod val="65000"/>
                      <a:lumOff val="35000"/>
                      <a:alpha val="40000"/>
                    </a:schemeClr>
                  </a:glow>
                </a:effectLst>
              </a:rPr>
              <a:t> </a:t>
            </a:r>
            <a:r>
              <a:rPr lang="en-US" b="1">
                <a:effectLst>
                  <a:glow rad="38100">
                    <a:schemeClr val="bg1">
                      <a:lumMod val="65000"/>
                      <a:lumOff val="35000"/>
                      <a:alpha val="40000"/>
                    </a:schemeClr>
                  </a:glow>
                  <a:outerShdw blurRad="38100" dist="38100" dir="2700000" algn="tl">
                    <a:srgbClr val="000000">
                      <a:alpha val="43137"/>
                    </a:srgbClr>
                  </a:outerShdw>
                </a:effectLst>
              </a:rPr>
              <a:t>you</a:t>
            </a:r>
          </a:p>
        </p:txBody>
      </p:sp>
      <p:sp>
        <p:nvSpPr>
          <p:cNvPr id="14" name="Rectangle 13">
            <a:extLst>
              <a:ext uri="{FF2B5EF4-FFF2-40B4-BE49-F238E27FC236}">
                <a16:creationId xmlns:a16="http://schemas.microsoft.com/office/drawing/2014/main" id="{B61A74B3-E247-44D4-8C48-FAE8E20564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1822196986"/>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2524</TotalTime>
  <Words>7018</Words>
  <Application>Microsoft Office PowerPoint</Application>
  <PresentationFormat>Widescreen</PresentationFormat>
  <Paragraphs>575</Paragraphs>
  <Slides>97</Slides>
  <Notes>11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97</vt:i4>
      </vt:variant>
    </vt:vector>
  </HeadingPairs>
  <TitlesOfParts>
    <vt:vector size="111" baseType="lpstr">
      <vt:lpstr>Abadi Extra Light</vt:lpstr>
      <vt:lpstr>AdvTimes</vt:lpstr>
      <vt:lpstr>AdvTimes-i</vt:lpstr>
      <vt:lpstr>Arial</vt:lpstr>
      <vt:lpstr>Calibri</vt:lpstr>
      <vt:lpstr>Century Gothic</vt:lpstr>
      <vt:lpstr>Lucida Sans Unicode</vt:lpstr>
      <vt:lpstr>Söhne</vt:lpstr>
      <vt:lpstr>Symbol</vt:lpstr>
      <vt:lpstr>Times New Roman</vt:lpstr>
      <vt:lpstr>Verdana</vt:lpstr>
      <vt:lpstr>Wingdings</vt:lpstr>
      <vt:lpstr>Wingdings 3</vt:lpstr>
      <vt:lpstr>Ion</vt:lpstr>
      <vt:lpstr>Smart Devices &amp; services</vt:lpstr>
      <vt:lpstr>Definition</vt:lpstr>
      <vt:lpstr>What makes a device smart?</vt:lpstr>
      <vt:lpstr>PowerPoint Presentation</vt:lpstr>
      <vt:lpstr>Examples of smart devices</vt:lpstr>
      <vt:lpstr>Smartphones</vt:lpstr>
      <vt:lpstr>Differences between smartphones and regular cell phones</vt:lpstr>
      <vt:lpstr>General Properties of a smartphone</vt:lpstr>
      <vt:lpstr>Specific Properties of a smartphone</vt:lpstr>
      <vt:lpstr>tablet pc</vt:lpstr>
      <vt:lpstr>tablet pc</vt:lpstr>
      <vt:lpstr>Wearable devices</vt:lpstr>
      <vt:lpstr>PowerPoint Presentation</vt:lpstr>
      <vt:lpstr>Types of Wearable devices</vt:lpstr>
      <vt:lpstr>Smart watches</vt:lpstr>
      <vt:lpstr>Smart watches</vt:lpstr>
      <vt:lpstr>Smart glasses</vt:lpstr>
      <vt:lpstr>Use of smart glass</vt:lpstr>
      <vt:lpstr>view through Google glasses</vt:lpstr>
      <vt:lpstr>view through ICIS GLASS</vt:lpstr>
      <vt:lpstr>Smart bands (health bracelets, pedometers, Etc.)</vt:lpstr>
      <vt:lpstr>Bracelets or wristbands </vt:lpstr>
      <vt:lpstr>what can it do?</vt:lpstr>
      <vt:lpstr>PowerPoint Presentation</vt:lpstr>
      <vt:lpstr>Advantages of smart devices</vt:lpstr>
      <vt:lpstr>disadvantages of smart devices</vt:lpstr>
      <vt:lpstr>Characteristics of service access used by smart devices</vt:lpstr>
      <vt:lpstr>General Characteristics for smart devices, environments and interaction</vt:lpstr>
      <vt:lpstr>Internal Smart Device Properties</vt:lpstr>
      <vt:lpstr>External System Interaction</vt:lpstr>
      <vt:lpstr>Different viewpoints of distributed ICT system components</vt:lpstr>
      <vt:lpstr>PowerPoint Presentation</vt:lpstr>
      <vt:lpstr>PowerPoint Presentation</vt:lpstr>
      <vt:lpstr>Service Architecture Models</vt:lpstr>
      <vt:lpstr>Partitioning and Distribution of Service Components </vt:lpstr>
      <vt:lpstr>PowerPoint Presentation</vt:lpstr>
      <vt:lpstr>Multi-tier Client Service Models</vt:lpstr>
      <vt:lpstr>Single Tier, Monolithic System</vt:lpstr>
      <vt:lpstr>Two Tier, Thin Client-Server Model</vt:lpstr>
      <vt:lpstr>Two Tier, Fat Client-Server Model</vt:lpstr>
      <vt:lpstr>Three-Tier Systems</vt:lpstr>
      <vt:lpstr>Four-Tier Systems</vt:lpstr>
      <vt:lpstr>Five or More Tier Systems</vt:lpstr>
      <vt:lpstr>Distributed Data (D) Storage</vt:lpstr>
      <vt:lpstr>Distributed Data (D) Storage: Transaction Processing</vt:lpstr>
      <vt:lpstr>Distributed Data (D) Storage: Data Warehouse</vt:lpstr>
      <vt:lpstr>Distributed Data (D) Storage: Distributed Database</vt:lpstr>
      <vt:lpstr>Distributed Processing </vt:lpstr>
      <vt:lpstr>Proxy based Service Access</vt:lpstr>
      <vt:lpstr>Proxy based Service Access</vt:lpstr>
      <vt:lpstr>Proxy based Service Access</vt:lpstr>
      <vt:lpstr>Middleware</vt:lpstr>
      <vt:lpstr>Middleware</vt:lpstr>
      <vt:lpstr>Middleware</vt:lpstr>
      <vt:lpstr>Service Oriented Computing (SOC) </vt:lpstr>
      <vt:lpstr>SOC Standards</vt:lpstr>
      <vt:lpstr>Service Oriented Computing (SOC) </vt:lpstr>
      <vt:lpstr>Service Oriented Computing (SOC)</vt:lpstr>
      <vt:lpstr>Grids</vt:lpstr>
      <vt:lpstr>Peer-to-Peer Systems (P2P)</vt:lpstr>
      <vt:lpstr>P2P Benefits</vt:lpstr>
      <vt:lpstr>P2P System Design Challenges (Limitations)</vt:lpstr>
      <vt:lpstr>Variations of P2P system</vt:lpstr>
      <vt:lpstr>PowerPoint Presentation</vt:lpstr>
      <vt:lpstr>P2P System Types: Pure, Hybrid</vt:lpstr>
      <vt:lpstr>P2P System Types : Partial P2P</vt:lpstr>
      <vt:lpstr>Service Provision Life Cycle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Smart Mobile Devices</vt:lpstr>
      <vt:lpstr>Characteristics of Smart Mobile Devices</vt:lpstr>
      <vt:lpstr>Characteristics of Smart Mobile Devices</vt:lpstr>
      <vt:lpstr>Mobile service design</vt:lpstr>
      <vt:lpstr>Key considerations and principles for mobile service design in ubiquitous computing</vt:lpstr>
      <vt:lpstr>Key considerations and principles for mobile service design in ubiquitous computing</vt:lpstr>
      <vt:lpstr>SMS (Short Message Service)</vt:lpstr>
      <vt:lpstr>Mobile Web Services</vt:lpstr>
      <vt:lpstr>Thin client server architecture example</vt:lpstr>
      <vt:lpstr>Java VM (Java Virtual Machine) in Mobile Service Design</vt:lpstr>
      <vt:lpstr>J2ME in Mobile Service Design</vt:lpstr>
      <vt:lpstr>.Net CF in Mobile Service Design</vt:lpstr>
      <vt:lpstr>Mobile  Code</vt:lpstr>
      <vt:lpstr>Smart Card Devices</vt:lpstr>
      <vt:lpstr>Contactless and Contact Smart Cards</vt:lpstr>
      <vt:lpstr>Smart Card OS</vt:lpstr>
      <vt:lpstr>Smart Card Development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Devices</dc:title>
  <dc:creator>Adib Ashraf</dc:creator>
  <cp:lastModifiedBy>Nilesh Patil</cp:lastModifiedBy>
  <cp:revision>122</cp:revision>
  <dcterms:created xsi:type="dcterms:W3CDTF">2015-04-12T09:20:02Z</dcterms:created>
  <dcterms:modified xsi:type="dcterms:W3CDTF">2024-02-11T15:20:31Z</dcterms:modified>
</cp:coreProperties>
</file>